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4"/>
  </p:notesMasterIdLst>
  <p:sldIdLst>
    <p:sldId id="256" r:id="rId5"/>
    <p:sldId id="460" r:id="rId6"/>
    <p:sldId id="417" r:id="rId7"/>
    <p:sldId id="456" r:id="rId8"/>
    <p:sldId id="458" r:id="rId9"/>
    <p:sldId id="461" r:id="rId10"/>
    <p:sldId id="462" r:id="rId11"/>
    <p:sldId id="418" r:id="rId12"/>
    <p:sldId id="419" r:id="rId13"/>
    <p:sldId id="420" r:id="rId14"/>
    <p:sldId id="422" r:id="rId15"/>
    <p:sldId id="424" r:id="rId16"/>
    <p:sldId id="423" r:id="rId17"/>
    <p:sldId id="425" r:id="rId18"/>
    <p:sldId id="426" r:id="rId19"/>
    <p:sldId id="442" r:id="rId20"/>
    <p:sldId id="427" r:id="rId21"/>
    <p:sldId id="443" r:id="rId22"/>
    <p:sldId id="428" r:id="rId23"/>
    <p:sldId id="429" r:id="rId24"/>
    <p:sldId id="450" r:id="rId25"/>
    <p:sldId id="463" r:id="rId26"/>
    <p:sldId id="445" r:id="rId27"/>
    <p:sldId id="466" r:id="rId28"/>
    <p:sldId id="465" r:id="rId29"/>
    <p:sldId id="469" r:id="rId30"/>
    <p:sldId id="468" r:id="rId31"/>
    <p:sldId id="467" r:id="rId32"/>
    <p:sldId id="473" r:id="rId33"/>
    <p:sldId id="472" r:id="rId34"/>
    <p:sldId id="471" r:id="rId35"/>
    <p:sldId id="474" r:id="rId36"/>
    <p:sldId id="475" r:id="rId37"/>
    <p:sldId id="439" r:id="rId38"/>
    <p:sldId id="441" r:id="rId39"/>
    <p:sldId id="477" r:id="rId40"/>
    <p:sldId id="470" r:id="rId41"/>
    <p:sldId id="480" r:id="rId42"/>
    <p:sldId id="33842" r:id="rId43"/>
    <p:sldId id="478" r:id="rId44"/>
    <p:sldId id="33843" r:id="rId45"/>
    <p:sldId id="33844" r:id="rId46"/>
    <p:sldId id="33845" r:id="rId47"/>
    <p:sldId id="33846" r:id="rId48"/>
    <p:sldId id="33847" r:id="rId49"/>
    <p:sldId id="33850" r:id="rId50"/>
    <p:sldId id="33848" r:id="rId51"/>
    <p:sldId id="33849" r:id="rId52"/>
    <p:sldId id="33852" r:id="rId53"/>
    <p:sldId id="33853" r:id="rId54"/>
    <p:sldId id="33855" r:id="rId55"/>
    <p:sldId id="33856" r:id="rId56"/>
    <p:sldId id="33857" r:id="rId57"/>
    <p:sldId id="33854" r:id="rId58"/>
    <p:sldId id="33860" r:id="rId59"/>
    <p:sldId id="33861" r:id="rId60"/>
    <p:sldId id="431" r:id="rId61"/>
    <p:sldId id="455" r:id="rId62"/>
    <p:sldId id="433"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5" d="100"/>
          <a:sy n="115" d="100"/>
        </p:scale>
        <p:origin x="51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lian Ward" userId="46e8b325c1b402f3" providerId="LiveId" clId="{4C64FB3E-4E08-4981-9192-FCDC029E9483}"/>
    <pc:docChg chg="undo custSel addSld delSld modSld sldOrd">
      <pc:chgData name="Gillian Ward" userId="46e8b325c1b402f3" providerId="LiveId" clId="{4C64FB3E-4E08-4981-9192-FCDC029E9483}" dt="2021-05-10T10:53:34.478" v="3857" actId="1076"/>
      <pc:docMkLst>
        <pc:docMk/>
      </pc:docMkLst>
      <pc:sldChg chg="del">
        <pc:chgData name="Gillian Ward" userId="46e8b325c1b402f3" providerId="LiveId" clId="{4C64FB3E-4E08-4981-9192-FCDC029E9483}" dt="2021-05-09T14:30:39.799" v="1089" actId="2696"/>
        <pc:sldMkLst>
          <pc:docMk/>
          <pc:sldMk cId="1681432021" sldId="257"/>
        </pc:sldMkLst>
      </pc:sldChg>
      <pc:sldChg chg="del">
        <pc:chgData name="Gillian Ward" userId="46e8b325c1b402f3" providerId="LiveId" clId="{4C64FB3E-4E08-4981-9192-FCDC029E9483}" dt="2021-05-09T14:30:27.363" v="1088" actId="2696"/>
        <pc:sldMkLst>
          <pc:docMk/>
          <pc:sldMk cId="1265398671" sldId="258"/>
        </pc:sldMkLst>
      </pc:sldChg>
      <pc:sldChg chg="del">
        <pc:chgData name="Gillian Ward" userId="46e8b325c1b402f3" providerId="LiveId" clId="{4C64FB3E-4E08-4981-9192-FCDC029E9483}" dt="2021-05-09T14:30:23.976" v="1087" actId="2696"/>
        <pc:sldMkLst>
          <pc:docMk/>
          <pc:sldMk cId="1350141366" sldId="259"/>
        </pc:sldMkLst>
      </pc:sldChg>
      <pc:sldChg chg="del">
        <pc:chgData name="Gillian Ward" userId="46e8b325c1b402f3" providerId="LiveId" clId="{4C64FB3E-4E08-4981-9192-FCDC029E9483}" dt="2021-05-09T14:30:15.533" v="1086" actId="2696"/>
        <pc:sldMkLst>
          <pc:docMk/>
          <pc:sldMk cId="1148200460" sldId="260"/>
        </pc:sldMkLst>
      </pc:sldChg>
      <pc:sldChg chg="del">
        <pc:chgData name="Gillian Ward" userId="46e8b325c1b402f3" providerId="LiveId" clId="{4C64FB3E-4E08-4981-9192-FCDC029E9483}" dt="2021-05-09T14:30:11.559" v="1085" actId="2696"/>
        <pc:sldMkLst>
          <pc:docMk/>
          <pc:sldMk cId="1459638240" sldId="261"/>
        </pc:sldMkLst>
      </pc:sldChg>
      <pc:sldChg chg="del">
        <pc:chgData name="Gillian Ward" userId="46e8b325c1b402f3" providerId="LiveId" clId="{4C64FB3E-4E08-4981-9192-FCDC029E9483}" dt="2021-05-09T14:30:04.240" v="1084" actId="2696"/>
        <pc:sldMkLst>
          <pc:docMk/>
          <pc:sldMk cId="1564287092" sldId="262"/>
        </pc:sldMkLst>
      </pc:sldChg>
      <pc:sldChg chg="modSp mod">
        <pc:chgData name="Gillian Ward" userId="46e8b325c1b402f3" providerId="LiveId" clId="{4C64FB3E-4E08-4981-9192-FCDC029E9483}" dt="2021-05-09T18:54:12.567" v="2331" actId="1076"/>
        <pc:sldMkLst>
          <pc:docMk/>
          <pc:sldMk cId="0" sldId="415"/>
        </pc:sldMkLst>
        <pc:spChg chg="mod">
          <ac:chgData name="Gillian Ward" userId="46e8b325c1b402f3" providerId="LiveId" clId="{4C64FB3E-4E08-4981-9192-FCDC029E9483}" dt="2021-05-09T18:54:12.567" v="2331" actId="1076"/>
          <ac:spMkLst>
            <pc:docMk/>
            <pc:sldMk cId="0" sldId="415"/>
            <ac:spMk id="6" creationId="{A650D60F-677E-4AFB-AF23-670F4B8162D3}"/>
          </ac:spMkLst>
        </pc:spChg>
      </pc:sldChg>
      <pc:sldChg chg="del">
        <pc:chgData name="Gillian Ward" userId="46e8b325c1b402f3" providerId="LiveId" clId="{4C64FB3E-4E08-4981-9192-FCDC029E9483}" dt="2021-05-09T14:30:00.486" v="1083" actId="2696"/>
        <pc:sldMkLst>
          <pc:docMk/>
          <pc:sldMk cId="423553144" sldId="416"/>
        </pc:sldMkLst>
      </pc:sldChg>
      <pc:sldChg chg="ord">
        <pc:chgData name="Gillian Ward" userId="46e8b325c1b402f3" providerId="LiveId" clId="{4C64FB3E-4E08-4981-9192-FCDC029E9483}" dt="2021-05-08T12:24:40.955" v="134"/>
        <pc:sldMkLst>
          <pc:docMk/>
          <pc:sldMk cId="4293096537" sldId="417"/>
        </pc:sldMkLst>
      </pc:sldChg>
      <pc:sldChg chg="ord">
        <pc:chgData name="Gillian Ward" userId="46e8b325c1b402f3" providerId="LiveId" clId="{4C64FB3E-4E08-4981-9192-FCDC029E9483}" dt="2021-05-08T12:24:04.675" v="132"/>
        <pc:sldMkLst>
          <pc:docMk/>
          <pc:sldMk cId="881129927" sldId="418"/>
        </pc:sldMkLst>
      </pc:sldChg>
      <pc:sldChg chg="ord">
        <pc:chgData name="Gillian Ward" userId="46e8b325c1b402f3" providerId="LiveId" clId="{4C64FB3E-4E08-4981-9192-FCDC029E9483}" dt="2021-05-08T12:26:40.225" v="144"/>
        <pc:sldMkLst>
          <pc:docMk/>
          <pc:sldMk cId="1818822546" sldId="419"/>
        </pc:sldMkLst>
      </pc:sldChg>
      <pc:sldChg chg="ord">
        <pc:chgData name="Gillian Ward" userId="46e8b325c1b402f3" providerId="LiveId" clId="{4C64FB3E-4E08-4981-9192-FCDC029E9483}" dt="2021-05-08T12:26:55.937" v="146"/>
        <pc:sldMkLst>
          <pc:docMk/>
          <pc:sldMk cId="3093539480" sldId="420"/>
        </pc:sldMkLst>
      </pc:sldChg>
      <pc:sldChg chg="ord">
        <pc:chgData name="Gillian Ward" userId="46e8b325c1b402f3" providerId="LiveId" clId="{4C64FB3E-4E08-4981-9192-FCDC029E9483}" dt="2021-05-08T12:27:46.633" v="148"/>
        <pc:sldMkLst>
          <pc:docMk/>
          <pc:sldMk cId="4013431133" sldId="422"/>
        </pc:sldMkLst>
      </pc:sldChg>
      <pc:sldChg chg="ord">
        <pc:chgData name="Gillian Ward" userId="46e8b325c1b402f3" providerId="LiveId" clId="{4C64FB3E-4E08-4981-9192-FCDC029E9483}" dt="2021-05-08T12:28:04.249" v="152"/>
        <pc:sldMkLst>
          <pc:docMk/>
          <pc:sldMk cId="1650614171" sldId="423"/>
        </pc:sldMkLst>
      </pc:sldChg>
      <pc:sldChg chg="ord">
        <pc:chgData name="Gillian Ward" userId="46e8b325c1b402f3" providerId="LiveId" clId="{4C64FB3E-4E08-4981-9192-FCDC029E9483}" dt="2021-05-08T12:27:55.848" v="150"/>
        <pc:sldMkLst>
          <pc:docMk/>
          <pc:sldMk cId="2604736624" sldId="424"/>
        </pc:sldMkLst>
      </pc:sldChg>
      <pc:sldChg chg="ord">
        <pc:chgData name="Gillian Ward" userId="46e8b325c1b402f3" providerId="LiveId" clId="{4C64FB3E-4E08-4981-9192-FCDC029E9483}" dt="2021-05-08T12:28:14.415" v="154"/>
        <pc:sldMkLst>
          <pc:docMk/>
          <pc:sldMk cId="1927657804" sldId="425"/>
        </pc:sldMkLst>
      </pc:sldChg>
      <pc:sldChg chg="ord">
        <pc:chgData name="Gillian Ward" userId="46e8b325c1b402f3" providerId="LiveId" clId="{4C64FB3E-4E08-4981-9192-FCDC029E9483}" dt="2021-05-08T12:28:23.151" v="156"/>
        <pc:sldMkLst>
          <pc:docMk/>
          <pc:sldMk cId="3638079386" sldId="426"/>
        </pc:sldMkLst>
      </pc:sldChg>
      <pc:sldChg chg="ord">
        <pc:chgData name="Gillian Ward" userId="46e8b325c1b402f3" providerId="LiveId" clId="{4C64FB3E-4E08-4981-9192-FCDC029E9483}" dt="2021-05-08T12:28:48.026" v="160"/>
        <pc:sldMkLst>
          <pc:docMk/>
          <pc:sldMk cId="1524086333" sldId="427"/>
        </pc:sldMkLst>
      </pc:sldChg>
      <pc:sldChg chg="ord">
        <pc:chgData name="Gillian Ward" userId="46e8b325c1b402f3" providerId="LiveId" clId="{4C64FB3E-4E08-4981-9192-FCDC029E9483}" dt="2021-05-08T12:29:10.961" v="164"/>
        <pc:sldMkLst>
          <pc:docMk/>
          <pc:sldMk cId="2693341629" sldId="428"/>
        </pc:sldMkLst>
      </pc:sldChg>
      <pc:sldChg chg="ord">
        <pc:chgData name="Gillian Ward" userId="46e8b325c1b402f3" providerId="LiveId" clId="{4C64FB3E-4E08-4981-9192-FCDC029E9483}" dt="2021-05-08T12:29:31.665" v="169"/>
        <pc:sldMkLst>
          <pc:docMk/>
          <pc:sldMk cId="3023576092" sldId="429"/>
        </pc:sldMkLst>
      </pc:sldChg>
      <pc:sldChg chg="ord">
        <pc:chgData name="Gillian Ward" userId="46e8b325c1b402f3" providerId="LiveId" clId="{4C64FB3E-4E08-4981-9192-FCDC029E9483}" dt="2021-05-10T07:07:33.300" v="3545"/>
        <pc:sldMkLst>
          <pc:docMk/>
          <pc:sldMk cId="1218482500" sldId="430"/>
        </pc:sldMkLst>
      </pc:sldChg>
      <pc:sldChg chg="del">
        <pc:chgData name="Gillian Ward" userId="46e8b325c1b402f3" providerId="LiveId" clId="{4C64FB3E-4E08-4981-9192-FCDC029E9483}" dt="2021-05-09T14:29:31.871" v="1080" actId="2696"/>
        <pc:sldMkLst>
          <pc:docMk/>
          <pc:sldMk cId="3668113827" sldId="432"/>
        </pc:sldMkLst>
      </pc:sldChg>
      <pc:sldChg chg="modSp mod">
        <pc:chgData name="Gillian Ward" userId="46e8b325c1b402f3" providerId="LiveId" clId="{4C64FB3E-4E08-4981-9192-FCDC029E9483}" dt="2021-05-10T10:47:44.062" v="3848" actId="6549"/>
        <pc:sldMkLst>
          <pc:docMk/>
          <pc:sldMk cId="881082784" sldId="433"/>
        </pc:sldMkLst>
        <pc:spChg chg="mod">
          <ac:chgData name="Gillian Ward" userId="46e8b325c1b402f3" providerId="LiveId" clId="{4C64FB3E-4E08-4981-9192-FCDC029E9483}" dt="2021-05-10T10:47:44.062" v="3848" actId="6549"/>
          <ac:spMkLst>
            <pc:docMk/>
            <pc:sldMk cId="881082784" sldId="433"/>
            <ac:spMk id="3" creationId="{3ABB55AE-3D7E-41C4-A651-348F4AF7E7EA}"/>
          </ac:spMkLst>
        </pc:spChg>
      </pc:sldChg>
      <pc:sldChg chg="del">
        <pc:chgData name="Gillian Ward" userId="46e8b325c1b402f3" providerId="LiveId" clId="{4C64FB3E-4E08-4981-9192-FCDC029E9483}" dt="2021-05-09T14:29:23.482" v="1078" actId="2696"/>
        <pc:sldMkLst>
          <pc:docMk/>
          <pc:sldMk cId="3733398616" sldId="434"/>
        </pc:sldMkLst>
      </pc:sldChg>
      <pc:sldChg chg="del">
        <pc:chgData name="Gillian Ward" userId="46e8b325c1b402f3" providerId="LiveId" clId="{4C64FB3E-4E08-4981-9192-FCDC029E9483}" dt="2021-05-09T14:28:56.669" v="1076" actId="2696"/>
        <pc:sldMkLst>
          <pc:docMk/>
          <pc:sldMk cId="2890840686" sldId="435"/>
        </pc:sldMkLst>
      </pc:sldChg>
      <pc:sldChg chg="del">
        <pc:chgData name="Gillian Ward" userId="46e8b325c1b402f3" providerId="LiveId" clId="{4C64FB3E-4E08-4981-9192-FCDC029E9483}" dt="2021-05-09T14:29:18.616" v="1077" actId="2696"/>
        <pc:sldMkLst>
          <pc:docMk/>
          <pc:sldMk cId="1804463657" sldId="436"/>
        </pc:sldMkLst>
      </pc:sldChg>
      <pc:sldChg chg="del">
        <pc:chgData name="Gillian Ward" userId="46e8b325c1b402f3" providerId="LiveId" clId="{4C64FB3E-4E08-4981-9192-FCDC029E9483}" dt="2021-05-09T14:28:48.148" v="1075" actId="2696"/>
        <pc:sldMkLst>
          <pc:docMk/>
          <pc:sldMk cId="1208927408" sldId="437"/>
        </pc:sldMkLst>
      </pc:sldChg>
      <pc:sldChg chg="del">
        <pc:chgData name="Gillian Ward" userId="46e8b325c1b402f3" providerId="LiveId" clId="{4C64FB3E-4E08-4981-9192-FCDC029E9483}" dt="2021-05-09T14:25:52.744" v="1061" actId="2696"/>
        <pc:sldMkLst>
          <pc:docMk/>
          <pc:sldMk cId="3403079691" sldId="438"/>
        </pc:sldMkLst>
      </pc:sldChg>
      <pc:sldChg chg="ord">
        <pc:chgData name="Gillian Ward" userId="46e8b325c1b402f3" providerId="LiveId" clId="{4C64FB3E-4E08-4981-9192-FCDC029E9483}" dt="2021-05-10T07:07:52.737" v="3547"/>
        <pc:sldMkLst>
          <pc:docMk/>
          <pc:sldMk cId="2352061338" sldId="439"/>
        </pc:sldMkLst>
      </pc:sldChg>
      <pc:sldChg chg="ord">
        <pc:chgData name="Gillian Ward" userId="46e8b325c1b402f3" providerId="LiveId" clId="{4C64FB3E-4E08-4981-9192-FCDC029E9483}" dt="2021-05-10T07:08:08.105" v="3549"/>
        <pc:sldMkLst>
          <pc:docMk/>
          <pc:sldMk cId="2339937885" sldId="441"/>
        </pc:sldMkLst>
      </pc:sldChg>
      <pc:sldChg chg="ord">
        <pc:chgData name="Gillian Ward" userId="46e8b325c1b402f3" providerId="LiveId" clId="{4C64FB3E-4E08-4981-9192-FCDC029E9483}" dt="2021-05-08T12:28:32.605" v="158"/>
        <pc:sldMkLst>
          <pc:docMk/>
          <pc:sldMk cId="4008947052" sldId="442"/>
        </pc:sldMkLst>
      </pc:sldChg>
      <pc:sldChg chg="ord">
        <pc:chgData name="Gillian Ward" userId="46e8b325c1b402f3" providerId="LiveId" clId="{4C64FB3E-4E08-4981-9192-FCDC029E9483}" dt="2021-05-08T12:28:58.672" v="162"/>
        <pc:sldMkLst>
          <pc:docMk/>
          <pc:sldMk cId="2555564003" sldId="443"/>
        </pc:sldMkLst>
      </pc:sldChg>
      <pc:sldChg chg="ord">
        <pc:chgData name="Gillian Ward" userId="46e8b325c1b402f3" providerId="LiveId" clId="{4C64FB3E-4E08-4981-9192-FCDC029E9483}" dt="2021-05-08T12:29:54.956" v="173"/>
        <pc:sldMkLst>
          <pc:docMk/>
          <pc:sldMk cId="2620489273" sldId="445"/>
        </pc:sldMkLst>
      </pc:sldChg>
      <pc:sldChg chg="del">
        <pc:chgData name="Gillian Ward" userId="46e8b325c1b402f3" providerId="LiveId" clId="{4C64FB3E-4E08-4981-9192-FCDC029E9483}" dt="2021-05-09T18:44:14.582" v="1728" actId="2696"/>
        <pc:sldMkLst>
          <pc:docMk/>
          <pc:sldMk cId="183427170" sldId="446"/>
        </pc:sldMkLst>
      </pc:sldChg>
      <pc:sldChg chg="del">
        <pc:chgData name="Gillian Ward" userId="46e8b325c1b402f3" providerId="LiveId" clId="{4C64FB3E-4E08-4981-9192-FCDC029E9483}" dt="2021-05-09T18:44:17.587" v="1729" actId="2696"/>
        <pc:sldMkLst>
          <pc:docMk/>
          <pc:sldMk cId="1031515493" sldId="447"/>
        </pc:sldMkLst>
      </pc:sldChg>
      <pc:sldChg chg="del">
        <pc:chgData name="Gillian Ward" userId="46e8b325c1b402f3" providerId="LiveId" clId="{4C64FB3E-4E08-4981-9192-FCDC029E9483}" dt="2021-05-09T14:29:28.608" v="1079" actId="2696"/>
        <pc:sldMkLst>
          <pc:docMk/>
          <pc:sldMk cId="3189730581" sldId="448"/>
        </pc:sldMkLst>
      </pc:sldChg>
      <pc:sldChg chg="del">
        <pc:chgData name="Gillian Ward" userId="46e8b325c1b402f3" providerId="LiveId" clId="{4C64FB3E-4E08-4981-9192-FCDC029E9483}" dt="2021-05-09T14:31:37.381" v="1092" actId="47"/>
        <pc:sldMkLst>
          <pc:docMk/>
          <pc:sldMk cId="858620487" sldId="449"/>
        </pc:sldMkLst>
      </pc:sldChg>
      <pc:sldChg chg="modSp ord">
        <pc:chgData name="Gillian Ward" userId="46e8b325c1b402f3" providerId="LiveId" clId="{4C64FB3E-4E08-4981-9192-FCDC029E9483}" dt="2021-05-09T14:10:02.853" v="883" actId="12100"/>
        <pc:sldMkLst>
          <pc:docMk/>
          <pc:sldMk cId="2444398482" sldId="450"/>
        </pc:sldMkLst>
        <pc:graphicFrameChg chg="mod">
          <ac:chgData name="Gillian Ward" userId="46e8b325c1b402f3" providerId="LiveId" clId="{4C64FB3E-4E08-4981-9192-FCDC029E9483}" dt="2021-05-09T14:10:02.853" v="883" actId="12100"/>
          <ac:graphicFrameMkLst>
            <pc:docMk/>
            <pc:sldMk cId="2444398482" sldId="450"/>
            <ac:graphicFrameMk id="4" creationId="{5BF2CCD5-43CB-4882-98FE-FBA6DD0F5408}"/>
          </ac:graphicFrameMkLst>
        </pc:graphicFrameChg>
      </pc:sldChg>
      <pc:sldChg chg="del">
        <pc:chgData name="Gillian Ward" userId="46e8b325c1b402f3" providerId="LiveId" clId="{4C64FB3E-4E08-4981-9192-FCDC029E9483}" dt="2021-05-09T14:29:36.031" v="1081" actId="2696"/>
        <pc:sldMkLst>
          <pc:docMk/>
          <pc:sldMk cId="2581259463" sldId="452"/>
        </pc:sldMkLst>
      </pc:sldChg>
      <pc:sldChg chg="del">
        <pc:chgData name="Gillian Ward" userId="46e8b325c1b402f3" providerId="LiveId" clId="{4C64FB3E-4E08-4981-9192-FCDC029E9483}" dt="2021-05-09T14:25:56.037" v="1062" actId="2696"/>
        <pc:sldMkLst>
          <pc:docMk/>
          <pc:sldMk cId="4080835611" sldId="453"/>
        </pc:sldMkLst>
      </pc:sldChg>
      <pc:sldChg chg="del">
        <pc:chgData name="Gillian Ward" userId="46e8b325c1b402f3" providerId="LiveId" clId="{4C64FB3E-4E08-4981-9192-FCDC029E9483}" dt="2021-05-09T14:29:42.611" v="1082" actId="2696"/>
        <pc:sldMkLst>
          <pc:docMk/>
          <pc:sldMk cId="382039019" sldId="454"/>
        </pc:sldMkLst>
      </pc:sldChg>
      <pc:sldChg chg="addSp delSp modSp new mod setBg">
        <pc:chgData name="Gillian Ward" userId="46e8b325c1b402f3" providerId="LiveId" clId="{4C64FB3E-4E08-4981-9192-FCDC029E9483}" dt="2021-05-09T14:09:07.604" v="882" actId="1076"/>
        <pc:sldMkLst>
          <pc:docMk/>
          <pc:sldMk cId="136199725" sldId="456"/>
        </pc:sldMkLst>
        <pc:spChg chg="mod">
          <ac:chgData name="Gillian Ward" userId="46e8b325c1b402f3" providerId="LiveId" clId="{4C64FB3E-4E08-4981-9192-FCDC029E9483}" dt="2021-05-09T14:09:07.604" v="882" actId="1076"/>
          <ac:spMkLst>
            <pc:docMk/>
            <pc:sldMk cId="136199725" sldId="456"/>
            <ac:spMk id="2" creationId="{7D6C8D7B-F6C8-435D-9975-8F36E1F84C3E}"/>
          </ac:spMkLst>
        </pc:spChg>
        <pc:spChg chg="mod">
          <ac:chgData name="Gillian Ward" userId="46e8b325c1b402f3" providerId="LiveId" clId="{4C64FB3E-4E08-4981-9192-FCDC029E9483}" dt="2021-05-09T14:08:51.635" v="880" actId="20577"/>
          <ac:spMkLst>
            <pc:docMk/>
            <pc:sldMk cId="136199725" sldId="456"/>
            <ac:spMk id="3" creationId="{3B6A6DFD-B795-4DCE-895F-0A0820A44318}"/>
          </ac:spMkLst>
        </pc:spChg>
        <pc:spChg chg="add del">
          <ac:chgData name="Gillian Ward" userId="46e8b325c1b402f3" providerId="LiveId" clId="{4C64FB3E-4E08-4981-9192-FCDC029E9483}" dt="2021-05-09T13:52:54.856" v="547" actId="26606"/>
          <ac:spMkLst>
            <pc:docMk/>
            <pc:sldMk cId="136199725" sldId="456"/>
            <ac:spMk id="10" creationId="{3CD9DF72-87A3-404E-A828-84CBF11A8303}"/>
          </ac:spMkLst>
        </pc:spChg>
        <pc:spChg chg="add del">
          <ac:chgData name="Gillian Ward" userId="46e8b325c1b402f3" providerId="LiveId" clId="{4C64FB3E-4E08-4981-9192-FCDC029E9483}" dt="2021-05-09T14:08:11.125" v="813" actId="26606"/>
          <ac:spMkLst>
            <pc:docMk/>
            <pc:sldMk cId="136199725" sldId="456"/>
            <ac:spMk id="17" creationId="{E862BE82-D00D-42C1-BF16-93AA37870C32}"/>
          </ac:spMkLst>
        </pc:spChg>
        <pc:spChg chg="add del">
          <ac:chgData name="Gillian Ward" userId="46e8b325c1b402f3" providerId="LiveId" clId="{4C64FB3E-4E08-4981-9192-FCDC029E9483}" dt="2021-05-09T14:08:11.125" v="813" actId="26606"/>
          <ac:spMkLst>
            <pc:docMk/>
            <pc:sldMk cId="136199725" sldId="456"/>
            <ac:spMk id="19" creationId="{F6D92C2D-1D3D-4974-918C-06579FB354A9}"/>
          </ac:spMkLst>
        </pc:spChg>
        <pc:spChg chg="add">
          <ac:chgData name="Gillian Ward" userId="46e8b325c1b402f3" providerId="LiveId" clId="{4C64FB3E-4E08-4981-9192-FCDC029E9483}" dt="2021-05-09T14:08:11.125" v="813" actId="26606"/>
          <ac:spMkLst>
            <pc:docMk/>
            <pc:sldMk cId="136199725" sldId="456"/>
            <ac:spMk id="24" creationId="{E862BE82-D00D-42C1-BF16-93AA37870C32}"/>
          </ac:spMkLst>
        </pc:spChg>
        <pc:spChg chg="add">
          <ac:chgData name="Gillian Ward" userId="46e8b325c1b402f3" providerId="LiveId" clId="{4C64FB3E-4E08-4981-9192-FCDC029E9483}" dt="2021-05-09T14:08:11.125" v="813" actId="26606"/>
          <ac:spMkLst>
            <pc:docMk/>
            <pc:sldMk cId="136199725" sldId="456"/>
            <ac:spMk id="26" creationId="{F6D92C2D-1D3D-4974-918C-06579FB354A9}"/>
          </ac:spMkLst>
        </pc:spChg>
        <pc:picChg chg="add mod ord">
          <ac:chgData name="Gillian Ward" userId="46e8b325c1b402f3" providerId="LiveId" clId="{4C64FB3E-4E08-4981-9192-FCDC029E9483}" dt="2021-05-09T14:08:11.125" v="813" actId="26606"/>
          <ac:picMkLst>
            <pc:docMk/>
            <pc:sldMk cId="136199725" sldId="456"/>
            <ac:picMk id="5" creationId="{A52F4B93-DBF3-4699-A83F-729A6058A31D}"/>
          </ac:picMkLst>
        </pc:picChg>
        <pc:cxnChg chg="add del">
          <ac:chgData name="Gillian Ward" userId="46e8b325c1b402f3" providerId="LiveId" clId="{4C64FB3E-4E08-4981-9192-FCDC029E9483}" dt="2021-05-09T13:52:54.856" v="547" actId="26606"/>
          <ac:cxnSpMkLst>
            <pc:docMk/>
            <pc:sldMk cId="136199725" sldId="456"/>
            <ac:cxnSpMk id="12" creationId="{20E3A342-4D61-4E3F-AF90-1AB42AEB96CC}"/>
          </ac:cxnSpMkLst>
        </pc:cxnChg>
      </pc:sldChg>
      <pc:sldChg chg="modSp new del mod">
        <pc:chgData name="Gillian Ward" userId="46e8b325c1b402f3" providerId="LiveId" clId="{4C64FB3E-4E08-4981-9192-FCDC029E9483}" dt="2021-05-08T12:25:30.259" v="138" actId="2696"/>
        <pc:sldMkLst>
          <pc:docMk/>
          <pc:sldMk cId="626949686" sldId="457"/>
        </pc:sldMkLst>
        <pc:spChg chg="mod">
          <ac:chgData name="Gillian Ward" userId="46e8b325c1b402f3" providerId="LiveId" clId="{4C64FB3E-4E08-4981-9192-FCDC029E9483}" dt="2021-05-08T12:19:35.545" v="21"/>
          <ac:spMkLst>
            <pc:docMk/>
            <pc:sldMk cId="626949686" sldId="457"/>
            <ac:spMk id="2" creationId="{17FBC460-2A64-458E-A85E-C5D18BD1685C}"/>
          </ac:spMkLst>
        </pc:spChg>
        <pc:spChg chg="mod">
          <ac:chgData name="Gillian Ward" userId="46e8b325c1b402f3" providerId="LiveId" clId="{4C64FB3E-4E08-4981-9192-FCDC029E9483}" dt="2021-05-08T12:25:21.061" v="135" actId="21"/>
          <ac:spMkLst>
            <pc:docMk/>
            <pc:sldMk cId="626949686" sldId="457"/>
            <ac:spMk id="3" creationId="{860D4DA2-5127-4776-9167-4D9734BE00C1}"/>
          </ac:spMkLst>
        </pc:spChg>
      </pc:sldChg>
      <pc:sldChg chg="addSp delSp modSp new mod">
        <pc:chgData name="Gillian Ward" userId="46e8b325c1b402f3" providerId="LiveId" clId="{4C64FB3E-4E08-4981-9192-FCDC029E9483}" dt="2021-05-09T13:47:40.346" v="500" actId="27636"/>
        <pc:sldMkLst>
          <pc:docMk/>
          <pc:sldMk cId="750933254" sldId="458"/>
        </pc:sldMkLst>
        <pc:spChg chg="mod">
          <ac:chgData name="Gillian Ward" userId="46e8b325c1b402f3" providerId="LiveId" clId="{4C64FB3E-4E08-4981-9192-FCDC029E9483}" dt="2021-05-09T13:46:29.263" v="490" actId="122"/>
          <ac:spMkLst>
            <pc:docMk/>
            <pc:sldMk cId="750933254" sldId="458"/>
            <ac:spMk id="2" creationId="{7E661487-DA71-4244-AF11-C0FD944E276F}"/>
          </ac:spMkLst>
        </pc:spChg>
        <pc:spChg chg="mod">
          <ac:chgData name="Gillian Ward" userId="46e8b325c1b402f3" providerId="LiveId" clId="{4C64FB3E-4E08-4981-9192-FCDC029E9483}" dt="2021-05-09T13:47:40.346" v="500" actId="27636"/>
          <ac:spMkLst>
            <pc:docMk/>
            <pc:sldMk cId="750933254" sldId="458"/>
            <ac:spMk id="3" creationId="{FF30206C-2045-4E46-A6AF-D49C751CD49A}"/>
          </ac:spMkLst>
        </pc:spChg>
        <pc:picChg chg="add del mod">
          <ac:chgData name="Gillian Ward" userId="46e8b325c1b402f3" providerId="LiveId" clId="{4C64FB3E-4E08-4981-9192-FCDC029E9483}" dt="2021-05-09T13:47:17.649" v="491" actId="478"/>
          <ac:picMkLst>
            <pc:docMk/>
            <pc:sldMk cId="750933254" sldId="458"/>
            <ac:picMk id="5" creationId="{D56447FB-C595-4A01-9D87-D53DD50DD06A}"/>
          </ac:picMkLst>
        </pc:picChg>
        <pc:picChg chg="add mod modCrop">
          <ac:chgData name="Gillian Ward" userId="46e8b325c1b402f3" providerId="LiveId" clId="{4C64FB3E-4E08-4981-9192-FCDC029E9483}" dt="2021-05-09T13:47:36.847" v="498" actId="1076"/>
          <ac:picMkLst>
            <pc:docMk/>
            <pc:sldMk cId="750933254" sldId="458"/>
            <ac:picMk id="7" creationId="{624662C4-D2BA-4F68-A8F8-6DD42D8B78BE}"/>
          </ac:picMkLst>
        </pc:picChg>
      </pc:sldChg>
      <pc:sldChg chg="modSp new del mod">
        <pc:chgData name="Gillian Ward" userId="46e8b325c1b402f3" providerId="LiveId" clId="{4C64FB3E-4E08-4981-9192-FCDC029E9483}" dt="2021-05-08T12:25:52.785" v="142" actId="2696"/>
        <pc:sldMkLst>
          <pc:docMk/>
          <pc:sldMk cId="1620937126" sldId="459"/>
        </pc:sldMkLst>
        <pc:spChg chg="mod">
          <ac:chgData name="Gillian Ward" userId="46e8b325c1b402f3" providerId="LiveId" clId="{4C64FB3E-4E08-4981-9192-FCDC029E9483}" dt="2021-05-08T12:22:15.321" v="75"/>
          <ac:spMkLst>
            <pc:docMk/>
            <pc:sldMk cId="1620937126" sldId="459"/>
            <ac:spMk id="2" creationId="{83024AC9-16AB-41A1-938F-06F316BCD5F8}"/>
          </ac:spMkLst>
        </pc:spChg>
        <pc:spChg chg="mod">
          <ac:chgData name="Gillian Ward" userId="46e8b325c1b402f3" providerId="LiveId" clId="{4C64FB3E-4E08-4981-9192-FCDC029E9483}" dt="2021-05-08T12:25:42.330" v="139" actId="21"/>
          <ac:spMkLst>
            <pc:docMk/>
            <pc:sldMk cId="1620937126" sldId="459"/>
            <ac:spMk id="3" creationId="{0D3B5116-40E3-4243-B03B-156F6408007A}"/>
          </ac:spMkLst>
        </pc:spChg>
      </pc:sldChg>
      <pc:sldChg chg="addSp modSp new mod ord">
        <pc:chgData name="Gillian Ward" userId="46e8b325c1b402f3" providerId="LiveId" clId="{4C64FB3E-4E08-4981-9192-FCDC029E9483}" dt="2021-05-09T13:40:43.347" v="443" actId="313"/>
        <pc:sldMkLst>
          <pc:docMk/>
          <pc:sldMk cId="1046982162" sldId="460"/>
        </pc:sldMkLst>
        <pc:spChg chg="mod">
          <ac:chgData name="Gillian Ward" userId="46e8b325c1b402f3" providerId="LiveId" clId="{4C64FB3E-4E08-4981-9192-FCDC029E9483}" dt="2021-05-09T13:38:56.677" v="409" actId="1076"/>
          <ac:spMkLst>
            <pc:docMk/>
            <pc:sldMk cId="1046982162" sldId="460"/>
            <ac:spMk id="2" creationId="{AE4DA330-0E62-4D9B-877C-A7A568DC1ACF}"/>
          </ac:spMkLst>
        </pc:spChg>
        <pc:spChg chg="mod">
          <ac:chgData name="Gillian Ward" userId="46e8b325c1b402f3" providerId="LiveId" clId="{4C64FB3E-4E08-4981-9192-FCDC029E9483}" dt="2021-05-09T13:40:43.347" v="443" actId="313"/>
          <ac:spMkLst>
            <pc:docMk/>
            <pc:sldMk cId="1046982162" sldId="460"/>
            <ac:spMk id="3" creationId="{CF85D009-B312-46A7-A035-BB5814D27286}"/>
          </ac:spMkLst>
        </pc:spChg>
        <pc:picChg chg="add mod">
          <ac:chgData name="Gillian Ward" userId="46e8b325c1b402f3" providerId="LiveId" clId="{4C64FB3E-4E08-4981-9192-FCDC029E9483}" dt="2021-05-09T13:38:18.662" v="402" actId="14100"/>
          <ac:picMkLst>
            <pc:docMk/>
            <pc:sldMk cId="1046982162" sldId="460"/>
            <ac:picMk id="5" creationId="{901D9619-ABE0-4B0F-A67D-568EE738DCA8}"/>
          </ac:picMkLst>
        </pc:picChg>
      </pc:sldChg>
      <pc:sldChg chg="addSp delSp modSp new mod setBg">
        <pc:chgData name="Gillian Ward" userId="46e8b325c1b402f3" providerId="LiveId" clId="{4C64FB3E-4E08-4981-9192-FCDC029E9483}" dt="2021-05-09T13:54:53.876" v="709" actId="1076"/>
        <pc:sldMkLst>
          <pc:docMk/>
          <pc:sldMk cId="2509012727" sldId="461"/>
        </pc:sldMkLst>
        <pc:spChg chg="mod">
          <ac:chgData name="Gillian Ward" userId="46e8b325c1b402f3" providerId="LiveId" clId="{4C64FB3E-4E08-4981-9192-FCDC029E9483}" dt="2021-05-09T13:54:53.876" v="709" actId="1076"/>
          <ac:spMkLst>
            <pc:docMk/>
            <pc:sldMk cId="2509012727" sldId="461"/>
            <ac:spMk id="2" creationId="{EFF1BCB0-89B8-4932-9AEA-6C6183B50B62}"/>
          </ac:spMkLst>
        </pc:spChg>
        <pc:spChg chg="mod">
          <ac:chgData name="Gillian Ward" userId="46e8b325c1b402f3" providerId="LiveId" clId="{4C64FB3E-4E08-4981-9192-FCDC029E9483}" dt="2021-05-09T13:54:48.821" v="708" actId="1076"/>
          <ac:spMkLst>
            <pc:docMk/>
            <pc:sldMk cId="2509012727" sldId="461"/>
            <ac:spMk id="3" creationId="{22EA6942-3EC2-4FE0-A250-669B79573D08}"/>
          </ac:spMkLst>
        </pc:spChg>
        <pc:spChg chg="add del">
          <ac:chgData name="Gillian Ward" userId="46e8b325c1b402f3" providerId="LiveId" clId="{4C64FB3E-4E08-4981-9192-FCDC029E9483}" dt="2021-05-09T13:53:00.741" v="548" actId="26606"/>
          <ac:spMkLst>
            <pc:docMk/>
            <pc:sldMk cId="2509012727" sldId="461"/>
            <ac:spMk id="10" creationId="{3CD9DF72-87A3-404E-A828-84CBF11A8303}"/>
          </ac:spMkLst>
        </pc:spChg>
        <pc:spChg chg="add">
          <ac:chgData name="Gillian Ward" userId="46e8b325c1b402f3" providerId="LiveId" clId="{4C64FB3E-4E08-4981-9192-FCDC029E9483}" dt="2021-05-09T13:53:00.741" v="548" actId="26606"/>
          <ac:spMkLst>
            <pc:docMk/>
            <pc:sldMk cId="2509012727" sldId="461"/>
            <ac:spMk id="17" creationId="{E862BE82-D00D-42C1-BF16-93AA37870C32}"/>
          </ac:spMkLst>
        </pc:spChg>
        <pc:spChg chg="add">
          <ac:chgData name="Gillian Ward" userId="46e8b325c1b402f3" providerId="LiveId" clId="{4C64FB3E-4E08-4981-9192-FCDC029E9483}" dt="2021-05-09T13:53:00.741" v="548" actId="26606"/>
          <ac:spMkLst>
            <pc:docMk/>
            <pc:sldMk cId="2509012727" sldId="461"/>
            <ac:spMk id="19" creationId="{F6D92C2D-1D3D-4974-918C-06579FB354A9}"/>
          </ac:spMkLst>
        </pc:spChg>
        <pc:picChg chg="add mod ord">
          <ac:chgData name="Gillian Ward" userId="46e8b325c1b402f3" providerId="LiveId" clId="{4C64FB3E-4E08-4981-9192-FCDC029E9483}" dt="2021-05-09T13:54:12.647" v="563" actId="1076"/>
          <ac:picMkLst>
            <pc:docMk/>
            <pc:sldMk cId="2509012727" sldId="461"/>
            <ac:picMk id="5" creationId="{2BA87D13-5996-4798-B13C-1E443DF973A6}"/>
          </ac:picMkLst>
        </pc:picChg>
        <pc:cxnChg chg="add del">
          <ac:chgData name="Gillian Ward" userId="46e8b325c1b402f3" providerId="LiveId" clId="{4C64FB3E-4E08-4981-9192-FCDC029E9483}" dt="2021-05-09T13:53:00.741" v="548" actId="26606"/>
          <ac:cxnSpMkLst>
            <pc:docMk/>
            <pc:sldMk cId="2509012727" sldId="461"/>
            <ac:cxnSpMk id="12" creationId="{20E3A342-4D61-4E3F-AF90-1AB42AEB96CC}"/>
          </ac:cxnSpMkLst>
        </pc:cxnChg>
      </pc:sldChg>
      <pc:sldChg chg="addSp delSp modSp new mod setBg">
        <pc:chgData name="Gillian Ward" userId="46e8b325c1b402f3" providerId="LiveId" clId="{4C64FB3E-4E08-4981-9192-FCDC029E9483}" dt="2021-05-09T13:59:08.785" v="724" actId="26606"/>
        <pc:sldMkLst>
          <pc:docMk/>
          <pc:sldMk cId="1057506074" sldId="462"/>
        </pc:sldMkLst>
        <pc:spChg chg="mod">
          <ac:chgData name="Gillian Ward" userId="46e8b325c1b402f3" providerId="LiveId" clId="{4C64FB3E-4E08-4981-9192-FCDC029E9483}" dt="2021-05-09T13:59:08.785" v="724" actId="26606"/>
          <ac:spMkLst>
            <pc:docMk/>
            <pc:sldMk cId="1057506074" sldId="462"/>
            <ac:spMk id="2" creationId="{24B60803-87D6-4C07-9930-CA4A9C52E478}"/>
          </ac:spMkLst>
        </pc:spChg>
        <pc:spChg chg="del mod">
          <ac:chgData name="Gillian Ward" userId="46e8b325c1b402f3" providerId="LiveId" clId="{4C64FB3E-4E08-4981-9192-FCDC029E9483}" dt="2021-05-09T13:56:57.865" v="712"/>
          <ac:spMkLst>
            <pc:docMk/>
            <pc:sldMk cId="1057506074" sldId="462"/>
            <ac:spMk id="3" creationId="{5E97B42A-C2BF-44D1-ACD9-26A781B2D391}"/>
          </ac:spMkLst>
        </pc:spChg>
        <pc:spChg chg="add del mod">
          <ac:chgData name="Gillian Ward" userId="46e8b325c1b402f3" providerId="LiveId" clId="{4C64FB3E-4E08-4981-9192-FCDC029E9483}" dt="2021-05-09T13:58:12.105" v="721"/>
          <ac:spMkLst>
            <pc:docMk/>
            <pc:sldMk cId="1057506074" sldId="462"/>
            <ac:spMk id="7" creationId="{A425E8A3-96C1-4C90-90ED-9005E385892C}"/>
          </ac:spMkLst>
        </pc:spChg>
        <pc:spChg chg="add">
          <ac:chgData name="Gillian Ward" userId="46e8b325c1b402f3" providerId="LiveId" clId="{4C64FB3E-4E08-4981-9192-FCDC029E9483}" dt="2021-05-09T13:59:08.785" v="724" actId="26606"/>
          <ac:spMkLst>
            <pc:docMk/>
            <pc:sldMk cId="1057506074" sldId="462"/>
            <ac:spMk id="16" creationId="{86295E7F-EA66-480B-B001-C8BE7CD61903}"/>
          </ac:spMkLst>
        </pc:spChg>
        <pc:picChg chg="add del mod">
          <ac:chgData name="Gillian Ward" userId="46e8b325c1b402f3" providerId="LiveId" clId="{4C64FB3E-4E08-4981-9192-FCDC029E9483}" dt="2021-05-09T13:57:54.358" v="715" actId="478"/>
          <ac:picMkLst>
            <pc:docMk/>
            <pc:sldMk cId="1057506074" sldId="462"/>
            <ac:picMk id="5" creationId="{E6F4A389-12C3-40C4-8BE0-3AFE7A2DD5F3}"/>
          </ac:picMkLst>
        </pc:picChg>
        <pc:picChg chg="add del mod">
          <ac:chgData name="Gillian Ward" userId="46e8b325c1b402f3" providerId="LiveId" clId="{4C64FB3E-4E08-4981-9192-FCDC029E9483}" dt="2021-05-09T13:58:01.662" v="720"/>
          <ac:picMkLst>
            <pc:docMk/>
            <pc:sldMk cId="1057506074" sldId="462"/>
            <ac:picMk id="9" creationId="{5ECC17A3-9C71-4289-B629-0E7B08AE0A42}"/>
          </ac:picMkLst>
        </pc:picChg>
        <pc:picChg chg="add mod">
          <ac:chgData name="Gillian Ward" userId="46e8b325c1b402f3" providerId="LiveId" clId="{4C64FB3E-4E08-4981-9192-FCDC029E9483}" dt="2021-05-09T13:59:08.785" v="724" actId="26606"/>
          <ac:picMkLst>
            <pc:docMk/>
            <pc:sldMk cId="1057506074" sldId="462"/>
            <ac:picMk id="11" creationId="{E3846F17-0D97-4BF0-8262-CA8F7B5162F8}"/>
          </ac:picMkLst>
        </pc:picChg>
        <pc:cxnChg chg="add">
          <ac:chgData name="Gillian Ward" userId="46e8b325c1b402f3" providerId="LiveId" clId="{4C64FB3E-4E08-4981-9192-FCDC029E9483}" dt="2021-05-09T13:59:08.785" v="724" actId="26606"/>
          <ac:cxnSpMkLst>
            <pc:docMk/>
            <pc:sldMk cId="1057506074" sldId="462"/>
            <ac:cxnSpMk id="18" creationId="{E126E481-B945-4179-BD79-05E96E9B29E1}"/>
          </ac:cxnSpMkLst>
        </pc:cxnChg>
      </pc:sldChg>
      <pc:sldChg chg="new del">
        <pc:chgData name="Gillian Ward" userId="46e8b325c1b402f3" providerId="LiveId" clId="{4C64FB3E-4E08-4981-9192-FCDC029E9483}" dt="2021-05-08T12:29:17.247" v="166" actId="2696"/>
        <pc:sldMkLst>
          <pc:docMk/>
          <pc:sldMk cId="357221823" sldId="463"/>
        </pc:sldMkLst>
      </pc:sldChg>
      <pc:sldChg chg="addSp delSp modSp new mod">
        <pc:chgData name="Gillian Ward" userId="46e8b325c1b402f3" providerId="LiveId" clId="{4C64FB3E-4E08-4981-9192-FCDC029E9483}" dt="2021-05-09T18:52:43.797" v="2329"/>
        <pc:sldMkLst>
          <pc:docMk/>
          <pc:sldMk cId="4086377373" sldId="463"/>
        </pc:sldMkLst>
        <pc:spChg chg="mod">
          <ac:chgData name="Gillian Ward" userId="46e8b325c1b402f3" providerId="LiveId" clId="{4C64FB3E-4E08-4981-9192-FCDC029E9483}" dt="2021-05-09T18:51:55.412" v="2318" actId="122"/>
          <ac:spMkLst>
            <pc:docMk/>
            <pc:sldMk cId="4086377373" sldId="463"/>
            <ac:spMk id="2" creationId="{A14F2C91-9DD6-4F4D-AD25-2DCC23902BA6}"/>
          </ac:spMkLst>
        </pc:spChg>
        <pc:spChg chg="add del mod">
          <ac:chgData name="Gillian Ward" userId="46e8b325c1b402f3" providerId="LiveId" clId="{4C64FB3E-4E08-4981-9192-FCDC029E9483}" dt="2021-05-09T18:50:48.999" v="2305" actId="12084"/>
          <ac:spMkLst>
            <pc:docMk/>
            <pc:sldMk cId="4086377373" sldId="463"/>
            <ac:spMk id="3" creationId="{4FEB3BAD-CBB3-468C-B5D6-E99FF14A7646}"/>
          </ac:spMkLst>
        </pc:spChg>
        <pc:graphicFrameChg chg="add mod">
          <ac:chgData name="Gillian Ward" userId="46e8b325c1b402f3" providerId="LiveId" clId="{4C64FB3E-4E08-4981-9192-FCDC029E9483}" dt="2021-05-09T18:52:43.797" v="2329"/>
          <ac:graphicFrameMkLst>
            <pc:docMk/>
            <pc:sldMk cId="4086377373" sldId="463"/>
            <ac:graphicFrameMk id="4" creationId="{A706C47E-D031-442E-A88E-7B3DC765967F}"/>
          </ac:graphicFrameMkLst>
        </pc:graphicFrameChg>
        <pc:picChg chg="add del mod">
          <ac:chgData name="Gillian Ward" userId="46e8b325c1b402f3" providerId="LiveId" clId="{4C64FB3E-4E08-4981-9192-FCDC029E9483}" dt="2021-05-09T14:01:25.447" v="729"/>
          <ac:picMkLst>
            <pc:docMk/>
            <pc:sldMk cId="4086377373" sldId="463"/>
            <ac:picMk id="5" creationId="{5ED1A0D6-F1E9-4B94-8D5D-108AE77F201B}"/>
          </ac:picMkLst>
        </pc:picChg>
        <pc:picChg chg="add del mod">
          <ac:chgData name="Gillian Ward" userId="46e8b325c1b402f3" providerId="LiveId" clId="{4C64FB3E-4E08-4981-9192-FCDC029E9483}" dt="2021-05-09T18:50:29.198" v="2301" actId="21"/>
          <ac:picMkLst>
            <pc:docMk/>
            <pc:sldMk cId="4086377373" sldId="463"/>
            <ac:picMk id="7" creationId="{5298F2EF-BF29-4E1D-866F-1BDEBDE82648}"/>
          </ac:picMkLst>
        </pc:picChg>
      </pc:sldChg>
      <pc:sldChg chg="new del">
        <pc:chgData name="Gillian Ward" userId="46e8b325c1b402f3" providerId="LiveId" clId="{4C64FB3E-4E08-4981-9192-FCDC029E9483}" dt="2021-05-09T14:30:43.529" v="1090" actId="2696"/>
        <pc:sldMkLst>
          <pc:docMk/>
          <pc:sldMk cId="470446231" sldId="464"/>
        </pc:sldMkLst>
      </pc:sldChg>
      <pc:sldChg chg="new del">
        <pc:chgData name="Gillian Ward" userId="46e8b325c1b402f3" providerId="LiveId" clId="{4C64FB3E-4E08-4981-9192-FCDC029E9483}" dt="2021-05-08T12:29:14.871" v="165" actId="2696"/>
        <pc:sldMkLst>
          <pc:docMk/>
          <pc:sldMk cId="2037910547" sldId="464"/>
        </pc:sldMkLst>
      </pc:sldChg>
      <pc:sldChg chg="new del">
        <pc:chgData name="Gillian Ward" userId="46e8b325c1b402f3" providerId="LiveId" clId="{4C64FB3E-4E08-4981-9192-FCDC029E9483}" dt="2021-05-08T12:29:19.809" v="167" actId="2696"/>
        <pc:sldMkLst>
          <pc:docMk/>
          <pc:sldMk cId="3599830137" sldId="465"/>
        </pc:sldMkLst>
      </pc:sldChg>
      <pc:sldChg chg="addSp modSp new mod setBg modClrScheme chgLayout">
        <pc:chgData name="Gillian Ward" userId="46e8b325c1b402f3" providerId="LiveId" clId="{4C64FB3E-4E08-4981-9192-FCDC029E9483}" dt="2021-05-09T14:07:54.802" v="812" actId="20577"/>
        <pc:sldMkLst>
          <pc:docMk/>
          <pc:sldMk cId="3955308455" sldId="465"/>
        </pc:sldMkLst>
        <pc:spChg chg="add mod">
          <ac:chgData name="Gillian Ward" userId="46e8b325c1b402f3" providerId="LiveId" clId="{4C64FB3E-4E08-4981-9192-FCDC029E9483}" dt="2021-05-09T14:07:54.802" v="812" actId="20577"/>
          <ac:spMkLst>
            <pc:docMk/>
            <pc:sldMk cId="3955308455" sldId="465"/>
            <ac:spMk id="2" creationId="{9B2F89E9-81FA-4AF2-827D-0AF7E7C6019A}"/>
          </ac:spMkLst>
        </pc:spChg>
        <pc:spChg chg="add mod">
          <ac:chgData name="Gillian Ward" userId="46e8b325c1b402f3" providerId="LiveId" clId="{4C64FB3E-4E08-4981-9192-FCDC029E9483}" dt="2021-05-09T14:07:27.088" v="790" actId="14100"/>
          <ac:spMkLst>
            <pc:docMk/>
            <pc:sldMk cId="3955308455" sldId="465"/>
            <ac:spMk id="3" creationId="{44581BD4-A377-4D9E-9324-B55E430EFFF9}"/>
          </ac:spMkLst>
        </pc:spChg>
        <pc:spChg chg="add">
          <ac:chgData name="Gillian Ward" userId="46e8b325c1b402f3" providerId="LiveId" clId="{4C64FB3E-4E08-4981-9192-FCDC029E9483}" dt="2021-05-09T14:05:18.716" v="739" actId="26606"/>
          <ac:spMkLst>
            <pc:docMk/>
            <pc:sldMk cId="3955308455" sldId="465"/>
            <ac:spMk id="10" creationId="{E862BE82-D00D-42C1-BF16-93AA37870C32}"/>
          </ac:spMkLst>
        </pc:spChg>
        <pc:spChg chg="add">
          <ac:chgData name="Gillian Ward" userId="46e8b325c1b402f3" providerId="LiveId" clId="{4C64FB3E-4E08-4981-9192-FCDC029E9483}" dt="2021-05-09T14:05:18.716" v="739" actId="26606"/>
          <ac:spMkLst>
            <pc:docMk/>
            <pc:sldMk cId="3955308455" sldId="465"/>
            <ac:spMk id="12" creationId="{F6D92C2D-1D3D-4974-918C-06579FB354A9}"/>
          </ac:spMkLst>
        </pc:spChg>
        <pc:picChg chg="add mod ord">
          <ac:chgData name="Gillian Ward" userId="46e8b325c1b402f3" providerId="LiveId" clId="{4C64FB3E-4E08-4981-9192-FCDC029E9483}" dt="2021-05-09T14:06:01.170" v="777" actId="339"/>
          <ac:picMkLst>
            <pc:docMk/>
            <pc:sldMk cId="3955308455" sldId="465"/>
            <ac:picMk id="5" creationId="{0A7B120E-CF0E-4DBB-91EF-3AA620D31895}"/>
          </ac:picMkLst>
        </pc:picChg>
      </pc:sldChg>
      <pc:sldChg chg="addSp modSp new mod ord">
        <pc:chgData name="Gillian Ward" userId="46e8b325c1b402f3" providerId="LiveId" clId="{4C64FB3E-4E08-4981-9192-FCDC029E9483}" dt="2021-05-09T14:14:48.132" v="914" actId="20577"/>
        <pc:sldMkLst>
          <pc:docMk/>
          <pc:sldMk cId="1761062661" sldId="466"/>
        </pc:sldMkLst>
        <pc:spChg chg="mod">
          <ac:chgData name="Gillian Ward" userId="46e8b325c1b402f3" providerId="LiveId" clId="{4C64FB3E-4E08-4981-9192-FCDC029E9483}" dt="2021-05-09T14:14:06.499" v="902" actId="122"/>
          <ac:spMkLst>
            <pc:docMk/>
            <pc:sldMk cId="1761062661" sldId="466"/>
            <ac:spMk id="2" creationId="{D61313EE-1E9D-41B4-8E42-2E8CFD3FB963}"/>
          </ac:spMkLst>
        </pc:spChg>
        <pc:spChg chg="mod">
          <ac:chgData name="Gillian Ward" userId="46e8b325c1b402f3" providerId="LiveId" clId="{4C64FB3E-4E08-4981-9192-FCDC029E9483}" dt="2021-05-09T14:14:48.132" v="914" actId="20577"/>
          <ac:spMkLst>
            <pc:docMk/>
            <pc:sldMk cId="1761062661" sldId="466"/>
            <ac:spMk id="3" creationId="{483790FD-0350-4FF8-A6E7-CDE73437DADD}"/>
          </ac:spMkLst>
        </pc:spChg>
        <pc:picChg chg="add mod">
          <ac:chgData name="Gillian Ward" userId="46e8b325c1b402f3" providerId="LiveId" clId="{4C64FB3E-4E08-4981-9192-FCDC029E9483}" dt="2021-05-09T14:13:42.254" v="896" actId="1076"/>
          <ac:picMkLst>
            <pc:docMk/>
            <pc:sldMk cId="1761062661" sldId="466"/>
            <ac:picMk id="5" creationId="{37D37FEB-5761-4F7E-9624-EA87D128F265}"/>
          </ac:picMkLst>
        </pc:picChg>
      </pc:sldChg>
      <pc:sldChg chg="addSp delSp modSp new mod setBg">
        <pc:chgData name="Gillian Ward" userId="46e8b325c1b402f3" providerId="LiveId" clId="{4C64FB3E-4E08-4981-9192-FCDC029E9483}" dt="2021-05-09T18:30:09.548" v="1570" actId="6549"/>
        <pc:sldMkLst>
          <pc:docMk/>
          <pc:sldMk cId="1671107010" sldId="467"/>
        </pc:sldMkLst>
        <pc:spChg chg="mod">
          <ac:chgData name="Gillian Ward" userId="46e8b325c1b402f3" providerId="LiveId" clId="{4C64FB3E-4E08-4981-9192-FCDC029E9483}" dt="2021-05-09T18:26:47.835" v="1336" actId="1076"/>
          <ac:spMkLst>
            <pc:docMk/>
            <pc:sldMk cId="1671107010" sldId="467"/>
            <ac:spMk id="2" creationId="{AAEADC4B-17D0-4AC5-A34B-9FA9D65B3A0F}"/>
          </ac:spMkLst>
        </pc:spChg>
        <pc:spChg chg="mod">
          <ac:chgData name="Gillian Ward" userId="46e8b325c1b402f3" providerId="LiveId" clId="{4C64FB3E-4E08-4981-9192-FCDC029E9483}" dt="2021-05-09T18:30:09.548" v="1570" actId="6549"/>
          <ac:spMkLst>
            <pc:docMk/>
            <pc:sldMk cId="1671107010" sldId="467"/>
            <ac:spMk id="3" creationId="{D7548B2E-2230-4F3E-8CFC-98F9FFB3D869}"/>
          </ac:spMkLst>
        </pc:spChg>
        <pc:spChg chg="add del">
          <ac:chgData name="Gillian Ward" userId="46e8b325c1b402f3" providerId="LiveId" clId="{4C64FB3E-4E08-4981-9192-FCDC029E9483}" dt="2021-05-09T18:20:19.457" v="1181" actId="26606"/>
          <ac:spMkLst>
            <pc:docMk/>
            <pc:sldMk cId="1671107010" sldId="467"/>
            <ac:spMk id="12" creationId="{3CD9DF72-87A3-404E-A828-84CBF11A8303}"/>
          </ac:spMkLst>
        </pc:spChg>
        <pc:spChg chg="add del">
          <ac:chgData name="Gillian Ward" userId="46e8b325c1b402f3" providerId="LiveId" clId="{4C64FB3E-4E08-4981-9192-FCDC029E9483}" dt="2021-05-09T18:20:30.479" v="1183" actId="26606"/>
          <ac:spMkLst>
            <pc:docMk/>
            <pc:sldMk cId="1671107010" sldId="467"/>
            <ac:spMk id="19" creationId="{E862BE82-D00D-42C1-BF16-93AA37870C32}"/>
          </ac:spMkLst>
        </pc:spChg>
        <pc:spChg chg="add del">
          <ac:chgData name="Gillian Ward" userId="46e8b325c1b402f3" providerId="LiveId" clId="{4C64FB3E-4E08-4981-9192-FCDC029E9483}" dt="2021-05-09T18:20:30.479" v="1183" actId="26606"/>
          <ac:spMkLst>
            <pc:docMk/>
            <pc:sldMk cId="1671107010" sldId="467"/>
            <ac:spMk id="21" creationId="{F6D92C2D-1D3D-4974-918C-06579FB354A9}"/>
          </ac:spMkLst>
        </pc:spChg>
        <pc:spChg chg="add">
          <ac:chgData name="Gillian Ward" userId="46e8b325c1b402f3" providerId="LiveId" clId="{4C64FB3E-4E08-4981-9192-FCDC029E9483}" dt="2021-05-09T18:20:30.479" v="1183" actId="26606"/>
          <ac:spMkLst>
            <pc:docMk/>
            <pc:sldMk cId="1671107010" sldId="467"/>
            <ac:spMk id="26" creationId="{E862BE82-D00D-42C1-BF16-93AA37870C32}"/>
          </ac:spMkLst>
        </pc:spChg>
        <pc:spChg chg="add">
          <ac:chgData name="Gillian Ward" userId="46e8b325c1b402f3" providerId="LiveId" clId="{4C64FB3E-4E08-4981-9192-FCDC029E9483}" dt="2021-05-09T18:20:30.479" v="1183" actId="26606"/>
          <ac:spMkLst>
            <pc:docMk/>
            <pc:sldMk cId="1671107010" sldId="467"/>
            <ac:spMk id="28" creationId="{F6D92C2D-1D3D-4974-918C-06579FB354A9}"/>
          </ac:spMkLst>
        </pc:spChg>
        <pc:picChg chg="add del mod">
          <ac:chgData name="Gillian Ward" userId="46e8b325c1b402f3" providerId="LiveId" clId="{4C64FB3E-4E08-4981-9192-FCDC029E9483}" dt="2021-05-09T18:09:59.167" v="1098"/>
          <ac:picMkLst>
            <pc:docMk/>
            <pc:sldMk cId="1671107010" sldId="467"/>
            <ac:picMk id="5" creationId="{19C6323B-6A8F-41BB-BB54-DF7FA9E7599B}"/>
          </ac:picMkLst>
        </pc:picChg>
        <pc:picChg chg="add mod ord">
          <ac:chgData name="Gillian Ward" userId="46e8b325c1b402f3" providerId="LiveId" clId="{4C64FB3E-4E08-4981-9192-FCDC029E9483}" dt="2021-05-09T18:20:30.479" v="1183" actId="26606"/>
          <ac:picMkLst>
            <pc:docMk/>
            <pc:sldMk cId="1671107010" sldId="467"/>
            <ac:picMk id="7" creationId="{9C01C392-2B98-4DB3-A7A2-8885CBD8A187}"/>
          </ac:picMkLst>
        </pc:picChg>
        <pc:cxnChg chg="add del">
          <ac:chgData name="Gillian Ward" userId="46e8b325c1b402f3" providerId="LiveId" clId="{4C64FB3E-4E08-4981-9192-FCDC029E9483}" dt="2021-05-09T18:20:19.457" v="1181" actId="26606"/>
          <ac:cxnSpMkLst>
            <pc:docMk/>
            <pc:sldMk cId="1671107010" sldId="467"/>
            <ac:cxnSpMk id="14" creationId="{20E3A342-4D61-4E3F-AF90-1AB42AEB96CC}"/>
          </ac:cxnSpMkLst>
        </pc:cxnChg>
      </pc:sldChg>
      <pc:sldChg chg="addSp modSp new mod setBg">
        <pc:chgData name="Gillian Ward" userId="46e8b325c1b402f3" providerId="LiveId" clId="{4C64FB3E-4E08-4981-9192-FCDC029E9483}" dt="2021-05-09T18:29:31.406" v="1516" actId="20577"/>
        <pc:sldMkLst>
          <pc:docMk/>
          <pc:sldMk cId="3798840138" sldId="468"/>
        </pc:sldMkLst>
        <pc:spChg chg="mod">
          <ac:chgData name="Gillian Ward" userId="46e8b325c1b402f3" providerId="LiveId" clId="{4C64FB3E-4E08-4981-9192-FCDC029E9483}" dt="2021-05-09T14:28:22.578" v="1074" actId="1076"/>
          <ac:spMkLst>
            <pc:docMk/>
            <pc:sldMk cId="3798840138" sldId="468"/>
            <ac:spMk id="2" creationId="{A4F9B07C-78FA-4BA4-AED8-A2209FA080E1}"/>
          </ac:spMkLst>
        </pc:spChg>
        <pc:spChg chg="mod">
          <ac:chgData name="Gillian Ward" userId="46e8b325c1b402f3" providerId="LiveId" clId="{4C64FB3E-4E08-4981-9192-FCDC029E9483}" dt="2021-05-09T18:29:31.406" v="1516" actId="20577"/>
          <ac:spMkLst>
            <pc:docMk/>
            <pc:sldMk cId="3798840138" sldId="468"/>
            <ac:spMk id="3" creationId="{F3337FEA-EB81-4272-85D5-8D69D925BF8F}"/>
          </ac:spMkLst>
        </pc:spChg>
        <pc:spChg chg="add mod">
          <ac:chgData name="Gillian Ward" userId="46e8b325c1b402f3" providerId="LiveId" clId="{4C64FB3E-4E08-4981-9192-FCDC029E9483}" dt="2021-05-09T14:20:41.502" v="1028" actId="207"/>
          <ac:spMkLst>
            <pc:docMk/>
            <pc:sldMk cId="3798840138" sldId="468"/>
            <ac:spMk id="9" creationId="{EE56F399-2FA9-4A5E-859C-4B9ED3C070D8}"/>
          </ac:spMkLst>
        </pc:spChg>
        <pc:spChg chg="add">
          <ac:chgData name="Gillian Ward" userId="46e8b325c1b402f3" providerId="LiveId" clId="{4C64FB3E-4E08-4981-9192-FCDC029E9483}" dt="2021-05-09T14:19:03.273" v="986" actId="26606"/>
          <ac:spMkLst>
            <pc:docMk/>
            <pc:sldMk cId="3798840138" sldId="468"/>
            <ac:spMk id="10" creationId="{E862BE82-D00D-42C1-BF16-93AA37870C32}"/>
          </ac:spMkLst>
        </pc:spChg>
        <pc:spChg chg="add">
          <ac:chgData name="Gillian Ward" userId="46e8b325c1b402f3" providerId="LiveId" clId="{4C64FB3E-4E08-4981-9192-FCDC029E9483}" dt="2021-05-09T14:19:03.273" v="986" actId="26606"/>
          <ac:spMkLst>
            <pc:docMk/>
            <pc:sldMk cId="3798840138" sldId="468"/>
            <ac:spMk id="12" creationId="{F6D92C2D-1D3D-4974-918C-06579FB354A9}"/>
          </ac:spMkLst>
        </pc:spChg>
        <pc:picChg chg="add mod ord">
          <ac:chgData name="Gillian Ward" userId="46e8b325c1b402f3" providerId="LiveId" clId="{4C64FB3E-4E08-4981-9192-FCDC029E9483}" dt="2021-05-09T14:19:03.273" v="986" actId="26606"/>
          <ac:picMkLst>
            <pc:docMk/>
            <pc:sldMk cId="3798840138" sldId="468"/>
            <ac:picMk id="5" creationId="{A77E344E-5FAC-4EDD-91E9-52EC5B28CDE1}"/>
          </ac:picMkLst>
        </pc:picChg>
      </pc:sldChg>
      <pc:sldChg chg="addSp modSp new mod">
        <pc:chgData name="Gillian Ward" userId="46e8b325c1b402f3" providerId="LiveId" clId="{4C64FB3E-4E08-4981-9192-FCDC029E9483}" dt="2021-05-09T14:28:15.990" v="1073" actId="122"/>
        <pc:sldMkLst>
          <pc:docMk/>
          <pc:sldMk cId="1881354032" sldId="469"/>
        </pc:sldMkLst>
        <pc:spChg chg="mod">
          <ac:chgData name="Gillian Ward" userId="46e8b325c1b402f3" providerId="LiveId" clId="{4C64FB3E-4E08-4981-9192-FCDC029E9483}" dt="2021-05-09T14:28:15.990" v="1073" actId="122"/>
          <ac:spMkLst>
            <pc:docMk/>
            <pc:sldMk cId="1881354032" sldId="469"/>
            <ac:spMk id="2" creationId="{3411C19C-14EC-4A8B-B3DE-4740ED600BD3}"/>
          </ac:spMkLst>
        </pc:spChg>
        <pc:spChg chg="mod">
          <ac:chgData name="Gillian Ward" userId="46e8b325c1b402f3" providerId="LiveId" clId="{4C64FB3E-4E08-4981-9192-FCDC029E9483}" dt="2021-05-09T14:27:50.225" v="1069" actId="255"/>
          <ac:spMkLst>
            <pc:docMk/>
            <pc:sldMk cId="1881354032" sldId="469"/>
            <ac:spMk id="3" creationId="{202E0392-5AA0-4158-B83F-940D01E4C120}"/>
          </ac:spMkLst>
        </pc:spChg>
        <pc:picChg chg="add mod">
          <ac:chgData name="Gillian Ward" userId="46e8b325c1b402f3" providerId="LiveId" clId="{4C64FB3E-4E08-4981-9192-FCDC029E9483}" dt="2021-05-09T14:27:01.217" v="1063"/>
          <ac:picMkLst>
            <pc:docMk/>
            <pc:sldMk cId="1881354032" sldId="469"/>
            <ac:picMk id="4" creationId="{7E93BC13-9770-4E86-96EF-E5EE480934B6}"/>
          </ac:picMkLst>
        </pc:picChg>
      </pc:sldChg>
      <pc:sldChg chg="addSp delSp modSp new mod">
        <pc:chgData name="Gillian Ward" userId="46e8b325c1b402f3" providerId="LiveId" clId="{4C64FB3E-4E08-4981-9192-FCDC029E9483}" dt="2021-05-09T19:25:23.928" v="2504" actId="255"/>
        <pc:sldMkLst>
          <pc:docMk/>
          <pc:sldMk cId="3978204803" sldId="470"/>
        </pc:sldMkLst>
        <pc:spChg chg="mod">
          <ac:chgData name="Gillian Ward" userId="46e8b325c1b402f3" providerId="LiveId" clId="{4C64FB3E-4E08-4981-9192-FCDC029E9483}" dt="2021-05-09T19:25:15.296" v="2503" actId="1076"/>
          <ac:spMkLst>
            <pc:docMk/>
            <pc:sldMk cId="3978204803" sldId="470"/>
            <ac:spMk id="2" creationId="{A1E75B29-C4F3-4682-90F7-F197572B1227}"/>
          </ac:spMkLst>
        </pc:spChg>
        <pc:spChg chg="mod">
          <ac:chgData name="Gillian Ward" userId="46e8b325c1b402f3" providerId="LiveId" clId="{4C64FB3E-4E08-4981-9192-FCDC029E9483}" dt="2021-05-09T19:25:23.928" v="2504" actId="255"/>
          <ac:spMkLst>
            <pc:docMk/>
            <pc:sldMk cId="3978204803" sldId="470"/>
            <ac:spMk id="3" creationId="{58DF04A0-1879-4D0A-BAE5-33E6847ACF06}"/>
          </ac:spMkLst>
        </pc:spChg>
        <pc:spChg chg="add del">
          <ac:chgData name="Gillian Ward" userId="46e8b325c1b402f3" providerId="LiveId" clId="{4C64FB3E-4E08-4981-9192-FCDC029E9483}" dt="2021-05-08T12:40:49.026" v="223" actId="22"/>
          <ac:spMkLst>
            <pc:docMk/>
            <pc:sldMk cId="3978204803" sldId="470"/>
            <ac:spMk id="5" creationId="{EF7BFECD-7E92-4E91-8CB6-98093E7CB3A6}"/>
          </ac:spMkLst>
        </pc:spChg>
        <pc:picChg chg="add mod">
          <ac:chgData name="Gillian Ward" userId="46e8b325c1b402f3" providerId="LiveId" clId="{4C64FB3E-4E08-4981-9192-FCDC029E9483}" dt="2021-05-09T19:24:25.214" v="2495" actId="14100"/>
          <ac:picMkLst>
            <pc:docMk/>
            <pc:sldMk cId="3978204803" sldId="470"/>
            <ac:picMk id="5" creationId="{C3112B81-3948-4868-AC68-2082AC9A40D7}"/>
          </ac:picMkLst>
        </pc:picChg>
      </pc:sldChg>
      <pc:sldChg chg="addSp delSp modSp new mod setBg">
        <pc:chgData name="Gillian Ward" userId="46e8b325c1b402f3" providerId="LiveId" clId="{4C64FB3E-4E08-4981-9192-FCDC029E9483}" dt="2021-05-09T19:18:44.020" v="2457" actId="21"/>
        <pc:sldMkLst>
          <pc:docMk/>
          <pc:sldMk cId="1396609891" sldId="471"/>
        </pc:sldMkLst>
        <pc:spChg chg="mod">
          <ac:chgData name="Gillian Ward" userId="46e8b325c1b402f3" providerId="LiveId" clId="{4C64FB3E-4E08-4981-9192-FCDC029E9483}" dt="2021-05-09T19:17:52.757" v="2446" actId="1076"/>
          <ac:spMkLst>
            <pc:docMk/>
            <pc:sldMk cId="1396609891" sldId="471"/>
            <ac:spMk id="2" creationId="{94AF109B-9655-4D10-9044-BD1E3FA5B7D8}"/>
          </ac:spMkLst>
        </pc:spChg>
        <pc:spChg chg="mod">
          <ac:chgData name="Gillian Ward" userId="46e8b325c1b402f3" providerId="LiveId" clId="{4C64FB3E-4E08-4981-9192-FCDC029E9483}" dt="2021-05-09T19:18:44.020" v="2457" actId="21"/>
          <ac:spMkLst>
            <pc:docMk/>
            <pc:sldMk cId="1396609891" sldId="471"/>
            <ac:spMk id="3" creationId="{1F9EBDA8-BECA-470C-9106-195CFBBFC860}"/>
          </ac:spMkLst>
        </pc:spChg>
        <pc:spChg chg="add">
          <ac:chgData name="Gillian Ward" userId="46e8b325c1b402f3" providerId="LiveId" clId="{4C64FB3E-4E08-4981-9192-FCDC029E9483}" dt="2021-05-09T19:16:30.153" v="2427" actId="26606"/>
          <ac:spMkLst>
            <pc:docMk/>
            <pc:sldMk cId="1396609891" sldId="471"/>
            <ac:spMk id="10" creationId="{E862BE82-D00D-42C1-BF16-93AA37870C32}"/>
          </ac:spMkLst>
        </pc:spChg>
        <pc:spChg chg="add">
          <ac:chgData name="Gillian Ward" userId="46e8b325c1b402f3" providerId="LiveId" clId="{4C64FB3E-4E08-4981-9192-FCDC029E9483}" dt="2021-05-09T19:16:30.153" v="2427" actId="26606"/>
          <ac:spMkLst>
            <pc:docMk/>
            <pc:sldMk cId="1396609891" sldId="471"/>
            <ac:spMk id="12" creationId="{F6D92C2D-1D3D-4974-918C-06579FB354A9}"/>
          </ac:spMkLst>
        </pc:spChg>
        <pc:picChg chg="add del mod">
          <ac:chgData name="Gillian Ward" userId="46e8b325c1b402f3" providerId="LiveId" clId="{4C64FB3E-4E08-4981-9192-FCDC029E9483}" dt="2021-05-09T18:35:10.903" v="1608"/>
          <ac:picMkLst>
            <pc:docMk/>
            <pc:sldMk cId="1396609891" sldId="471"/>
            <ac:picMk id="5" creationId="{08C57E80-56AB-45FF-BEB9-D962BEF0EB9A}"/>
          </ac:picMkLst>
        </pc:picChg>
        <pc:picChg chg="add mod ord">
          <ac:chgData name="Gillian Ward" userId="46e8b325c1b402f3" providerId="LiveId" clId="{4C64FB3E-4E08-4981-9192-FCDC029E9483}" dt="2021-05-09T19:16:30.153" v="2427" actId="26606"/>
          <ac:picMkLst>
            <pc:docMk/>
            <pc:sldMk cId="1396609891" sldId="471"/>
            <ac:picMk id="5" creationId="{1A97A53B-3502-4A23-8FC7-A54346C88F3D}"/>
          </ac:picMkLst>
        </pc:picChg>
      </pc:sldChg>
      <pc:sldChg chg="addSp modSp new mod setBg">
        <pc:chgData name="Gillian Ward" userId="46e8b325c1b402f3" providerId="LiveId" clId="{4C64FB3E-4E08-4981-9192-FCDC029E9483}" dt="2021-05-09T19:19:00.456" v="2460" actId="255"/>
        <pc:sldMkLst>
          <pc:docMk/>
          <pc:sldMk cId="716310775" sldId="472"/>
        </pc:sldMkLst>
        <pc:spChg chg="mod">
          <ac:chgData name="Gillian Ward" userId="46e8b325c1b402f3" providerId="LiveId" clId="{4C64FB3E-4E08-4981-9192-FCDC029E9483}" dt="2021-05-09T18:31:19.319" v="1601" actId="1076"/>
          <ac:spMkLst>
            <pc:docMk/>
            <pc:sldMk cId="716310775" sldId="472"/>
            <ac:spMk id="2" creationId="{D830A4AC-6E79-47F0-BF59-01305C26784C}"/>
          </ac:spMkLst>
        </pc:spChg>
        <pc:spChg chg="mod">
          <ac:chgData name="Gillian Ward" userId="46e8b325c1b402f3" providerId="LiveId" clId="{4C64FB3E-4E08-4981-9192-FCDC029E9483}" dt="2021-05-09T19:19:00.456" v="2460" actId="255"/>
          <ac:spMkLst>
            <pc:docMk/>
            <pc:sldMk cId="716310775" sldId="472"/>
            <ac:spMk id="3" creationId="{685936CC-94A7-4AC0-9084-D92027B07274}"/>
          </ac:spMkLst>
        </pc:spChg>
        <pc:spChg chg="add">
          <ac:chgData name="Gillian Ward" userId="46e8b325c1b402f3" providerId="LiveId" clId="{4C64FB3E-4E08-4981-9192-FCDC029E9483}" dt="2021-05-09T18:23:23.702" v="1192" actId="26606"/>
          <ac:spMkLst>
            <pc:docMk/>
            <pc:sldMk cId="716310775" sldId="472"/>
            <ac:spMk id="10" creationId="{E862BE82-D00D-42C1-BF16-93AA37870C32}"/>
          </ac:spMkLst>
        </pc:spChg>
        <pc:spChg chg="add">
          <ac:chgData name="Gillian Ward" userId="46e8b325c1b402f3" providerId="LiveId" clId="{4C64FB3E-4E08-4981-9192-FCDC029E9483}" dt="2021-05-09T18:23:23.702" v="1192" actId="26606"/>
          <ac:spMkLst>
            <pc:docMk/>
            <pc:sldMk cId="716310775" sldId="472"/>
            <ac:spMk id="12" creationId="{F6D92C2D-1D3D-4974-918C-06579FB354A9}"/>
          </ac:spMkLst>
        </pc:spChg>
        <pc:picChg chg="add mod ord">
          <ac:chgData name="Gillian Ward" userId="46e8b325c1b402f3" providerId="LiveId" clId="{4C64FB3E-4E08-4981-9192-FCDC029E9483}" dt="2021-05-09T18:23:43.315" v="1230" actId="339"/>
          <ac:picMkLst>
            <pc:docMk/>
            <pc:sldMk cId="716310775" sldId="472"/>
            <ac:picMk id="5" creationId="{CBF66E0B-4869-4163-9E8A-40C189E44A2C}"/>
          </ac:picMkLst>
        </pc:picChg>
      </pc:sldChg>
      <pc:sldChg chg="addSp delSp modSp new mod setBg">
        <pc:chgData name="Gillian Ward" userId="46e8b325c1b402f3" providerId="LiveId" clId="{4C64FB3E-4E08-4981-9192-FCDC029E9483}" dt="2021-05-09T18:30:50.535" v="1596" actId="1076"/>
        <pc:sldMkLst>
          <pc:docMk/>
          <pc:sldMk cId="1033633158" sldId="473"/>
        </pc:sldMkLst>
        <pc:spChg chg="mod">
          <ac:chgData name="Gillian Ward" userId="46e8b325c1b402f3" providerId="LiveId" clId="{4C64FB3E-4E08-4981-9192-FCDC029E9483}" dt="2021-05-09T18:30:50.535" v="1596" actId="1076"/>
          <ac:spMkLst>
            <pc:docMk/>
            <pc:sldMk cId="1033633158" sldId="473"/>
            <ac:spMk id="2" creationId="{42CF94E2-C06F-4367-BC8E-1F9AB490D811}"/>
          </ac:spMkLst>
        </pc:spChg>
        <pc:spChg chg="mod">
          <ac:chgData name="Gillian Ward" userId="46e8b325c1b402f3" providerId="LiveId" clId="{4C64FB3E-4E08-4981-9192-FCDC029E9483}" dt="2021-05-09T18:30:28.422" v="1592" actId="20577"/>
          <ac:spMkLst>
            <pc:docMk/>
            <pc:sldMk cId="1033633158" sldId="473"/>
            <ac:spMk id="3" creationId="{6DA4B390-EE6C-4E1A-8F3F-A1445F1C06F7}"/>
          </ac:spMkLst>
        </pc:spChg>
        <pc:spChg chg="add del">
          <ac:chgData name="Gillian Ward" userId="46e8b325c1b402f3" providerId="LiveId" clId="{4C64FB3E-4E08-4981-9192-FCDC029E9483}" dt="2021-05-09T18:20:25.317" v="1182" actId="26606"/>
          <ac:spMkLst>
            <pc:docMk/>
            <pc:sldMk cId="1033633158" sldId="473"/>
            <ac:spMk id="10" creationId="{2B1D4F77-A17C-43D7-B7FA-545148E4E93D}"/>
          </ac:spMkLst>
        </pc:spChg>
        <pc:spChg chg="add">
          <ac:chgData name="Gillian Ward" userId="46e8b325c1b402f3" providerId="LiveId" clId="{4C64FB3E-4E08-4981-9192-FCDC029E9483}" dt="2021-05-09T18:20:25.317" v="1182" actId="26606"/>
          <ac:spMkLst>
            <pc:docMk/>
            <pc:sldMk cId="1033633158" sldId="473"/>
            <ac:spMk id="15" creationId="{E862BE82-D00D-42C1-BF16-93AA37870C32}"/>
          </ac:spMkLst>
        </pc:spChg>
        <pc:spChg chg="add">
          <ac:chgData name="Gillian Ward" userId="46e8b325c1b402f3" providerId="LiveId" clId="{4C64FB3E-4E08-4981-9192-FCDC029E9483}" dt="2021-05-09T18:20:25.317" v="1182" actId="26606"/>
          <ac:spMkLst>
            <pc:docMk/>
            <pc:sldMk cId="1033633158" sldId="473"/>
            <ac:spMk id="17" creationId="{F6D92C2D-1D3D-4974-918C-06579FB354A9}"/>
          </ac:spMkLst>
        </pc:spChg>
        <pc:picChg chg="add mod ord">
          <ac:chgData name="Gillian Ward" userId="46e8b325c1b402f3" providerId="LiveId" clId="{4C64FB3E-4E08-4981-9192-FCDC029E9483}" dt="2021-05-09T18:20:25.317" v="1182" actId="26606"/>
          <ac:picMkLst>
            <pc:docMk/>
            <pc:sldMk cId="1033633158" sldId="473"/>
            <ac:picMk id="5" creationId="{856DF2B8-BA59-4E7B-BFD7-7117DD355666}"/>
          </ac:picMkLst>
        </pc:picChg>
      </pc:sldChg>
      <pc:sldChg chg="addSp delSp modSp new mod setBg">
        <pc:chgData name="Gillian Ward" userId="46e8b325c1b402f3" providerId="LiveId" clId="{4C64FB3E-4E08-4981-9192-FCDC029E9483}" dt="2021-05-09T19:17:17.869" v="2441" actId="1076"/>
        <pc:sldMkLst>
          <pc:docMk/>
          <pc:sldMk cId="3454731418" sldId="474"/>
        </pc:sldMkLst>
        <pc:spChg chg="mod">
          <ac:chgData name="Gillian Ward" userId="46e8b325c1b402f3" providerId="LiveId" clId="{4C64FB3E-4E08-4981-9192-FCDC029E9483}" dt="2021-05-09T19:17:17.869" v="2441" actId="1076"/>
          <ac:spMkLst>
            <pc:docMk/>
            <pc:sldMk cId="3454731418" sldId="474"/>
            <ac:spMk id="2" creationId="{544248E3-2605-42B8-9283-82B39830A078}"/>
          </ac:spMkLst>
        </pc:spChg>
        <pc:spChg chg="mod">
          <ac:chgData name="Gillian Ward" userId="46e8b325c1b402f3" providerId="LiveId" clId="{4C64FB3E-4E08-4981-9192-FCDC029E9483}" dt="2021-05-09T19:16:56.256" v="2435" actId="14100"/>
          <ac:spMkLst>
            <pc:docMk/>
            <pc:sldMk cId="3454731418" sldId="474"/>
            <ac:spMk id="3" creationId="{CFF8C23F-8735-4BB2-897A-435D5F6581CA}"/>
          </ac:spMkLst>
        </pc:spChg>
        <pc:spChg chg="add del">
          <ac:chgData name="Gillian Ward" userId="46e8b325c1b402f3" providerId="LiveId" clId="{4C64FB3E-4E08-4981-9192-FCDC029E9483}" dt="2021-05-09T18:20:35.137" v="1184" actId="26606"/>
          <ac:spMkLst>
            <pc:docMk/>
            <pc:sldMk cId="3454731418" sldId="474"/>
            <ac:spMk id="10" creationId="{E862BE82-D00D-42C1-BF16-93AA37870C32}"/>
          </ac:spMkLst>
        </pc:spChg>
        <pc:spChg chg="add del">
          <ac:chgData name="Gillian Ward" userId="46e8b325c1b402f3" providerId="LiveId" clId="{4C64FB3E-4E08-4981-9192-FCDC029E9483}" dt="2021-05-09T18:20:35.137" v="1184" actId="26606"/>
          <ac:spMkLst>
            <pc:docMk/>
            <pc:sldMk cId="3454731418" sldId="474"/>
            <ac:spMk id="12" creationId="{F6D92C2D-1D3D-4974-918C-06579FB354A9}"/>
          </ac:spMkLst>
        </pc:spChg>
        <pc:spChg chg="add">
          <ac:chgData name="Gillian Ward" userId="46e8b325c1b402f3" providerId="LiveId" clId="{4C64FB3E-4E08-4981-9192-FCDC029E9483}" dt="2021-05-09T18:20:35.137" v="1184" actId="26606"/>
          <ac:spMkLst>
            <pc:docMk/>
            <pc:sldMk cId="3454731418" sldId="474"/>
            <ac:spMk id="17" creationId="{E862BE82-D00D-42C1-BF16-93AA37870C32}"/>
          </ac:spMkLst>
        </pc:spChg>
        <pc:spChg chg="add">
          <ac:chgData name="Gillian Ward" userId="46e8b325c1b402f3" providerId="LiveId" clId="{4C64FB3E-4E08-4981-9192-FCDC029E9483}" dt="2021-05-09T18:20:35.137" v="1184" actId="26606"/>
          <ac:spMkLst>
            <pc:docMk/>
            <pc:sldMk cId="3454731418" sldId="474"/>
            <ac:spMk id="19" creationId="{F6D92C2D-1D3D-4974-918C-06579FB354A9}"/>
          </ac:spMkLst>
        </pc:spChg>
        <pc:picChg chg="add mod ord">
          <ac:chgData name="Gillian Ward" userId="46e8b325c1b402f3" providerId="LiveId" clId="{4C64FB3E-4E08-4981-9192-FCDC029E9483}" dt="2021-05-09T18:20:35.137" v="1184" actId="26606"/>
          <ac:picMkLst>
            <pc:docMk/>
            <pc:sldMk cId="3454731418" sldId="474"/>
            <ac:picMk id="5" creationId="{20E26948-1AFA-48B4-95C6-FEF2A5E9BDD8}"/>
          </ac:picMkLst>
        </pc:picChg>
      </pc:sldChg>
      <pc:sldChg chg="addSp delSp modSp new mod">
        <pc:chgData name="Gillian Ward" userId="46e8b325c1b402f3" providerId="LiveId" clId="{4C64FB3E-4E08-4981-9192-FCDC029E9483}" dt="2021-05-09T18:38:54.254" v="1707" actId="122"/>
        <pc:sldMkLst>
          <pc:docMk/>
          <pc:sldMk cId="2857114190" sldId="475"/>
        </pc:sldMkLst>
        <pc:spChg chg="mod">
          <ac:chgData name="Gillian Ward" userId="46e8b325c1b402f3" providerId="LiveId" clId="{4C64FB3E-4E08-4981-9192-FCDC029E9483}" dt="2021-05-09T18:38:54.254" v="1707" actId="122"/>
          <ac:spMkLst>
            <pc:docMk/>
            <pc:sldMk cId="2857114190" sldId="475"/>
            <ac:spMk id="2" creationId="{A2A14084-7987-4E6D-8268-D9D0FB912393}"/>
          </ac:spMkLst>
        </pc:spChg>
        <pc:spChg chg="del mod">
          <ac:chgData name="Gillian Ward" userId="46e8b325c1b402f3" providerId="LiveId" clId="{4C64FB3E-4E08-4981-9192-FCDC029E9483}" dt="2021-05-09T18:37:54.968" v="1661" actId="12084"/>
          <ac:spMkLst>
            <pc:docMk/>
            <pc:sldMk cId="2857114190" sldId="475"/>
            <ac:spMk id="3" creationId="{2F7D3476-F9E5-4750-B0CB-305714C3F2D4}"/>
          </ac:spMkLst>
        </pc:spChg>
        <pc:graphicFrameChg chg="add mod">
          <ac:chgData name="Gillian Ward" userId="46e8b325c1b402f3" providerId="LiveId" clId="{4C64FB3E-4E08-4981-9192-FCDC029E9483}" dt="2021-05-09T18:38:17.325" v="1664" actId="12100"/>
          <ac:graphicFrameMkLst>
            <pc:docMk/>
            <pc:sldMk cId="2857114190" sldId="475"/>
            <ac:graphicFrameMk id="4" creationId="{BE0D7FE1-08BE-493B-8232-3BB947FB192D}"/>
          </ac:graphicFrameMkLst>
        </pc:graphicFrameChg>
      </pc:sldChg>
      <pc:sldChg chg="modSp new del mod">
        <pc:chgData name="Gillian Ward" userId="46e8b325c1b402f3" providerId="LiveId" clId="{4C64FB3E-4E08-4981-9192-FCDC029E9483}" dt="2021-05-09T18:42:51.886" v="1708" actId="2696"/>
        <pc:sldMkLst>
          <pc:docMk/>
          <pc:sldMk cId="1494390554" sldId="476"/>
        </pc:sldMkLst>
        <pc:spChg chg="mod">
          <ac:chgData name="Gillian Ward" userId="46e8b325c1b402f3" providerId="LiveId" clId="{4C64FB3E-4E08-4981-9192-FCDC029E9483}" dt="2021-05-08T12:37:01.059" v="210"/>
          <ac:spMkLst>
            <pc:docMk/>
            <pc:sldMk cId="1494390554" sldId="476"/>
            <ac:spMk id="3" creationId="{EDC650BE-C9E7-4A3C-8224-03BDF4D7B9F1}"/>
          </ac:spMkLst>
        </pc:spChg>
      </pc:sldChg>
      <pc:sldChg chg="addSp modSp new mod setBg">
        <pc:chgData name="Gillian Ward" userId="46e8b325c1b402f3" providerId="LiveId" clId="{4C64FB3E-4E08-4981-9192-FCDC029E9483}" dt="2021-05-09T19:22:36.492" v="2482" actId="1076"/>
        <pc:sldMkLst>
          <pc:docMk/>
          <pc:sldMk cId="1272085022" sldId="477"/>
        </pc:sldMkLst>
        <pc:spChg chg="mod">
          <ac:chgData name="Gillian Ward" userId="46e8b325c1b402f3" providerId="LiveId" clId="{4C64FB3E-4E08-4981-9192-FCDC029E9483}" dt="2021-05-09T19:22:30.427" v="2481" actId="1076"/>
          <ac:spMkLst>
            <pc:docMk/>
            <pc:sldMk cId="1272085022" sldId="477"/>
            <ac:spMk id="2" creationId="{EA1803CA-E4EF-4459-A3C2-4FC15BF7F74A}"/>
          </ac:spMkLst>
        </pc:spChg>
        <pc:spChg chg="mod">
          <ac:chgData name="Gillian Ward" userId="46e8b325c1b402f3" providerId="LiveId" clId="{4C64FB3E-4E08-4981-9192-FCDC029E9483}" dt="2021-05-09T19:22:36.492" v="2482" actId="1076"/>
          <ac:spMkLst>
            <pc:docMk/>
            <pc:sldMk cId="1272085022" sldId="477"/>
            <ac:spMk id="3" creationId="{EEF88F18-E721-437F-A777-B02435A1BE43}"/>
          </ac:spMkLst>
        </pc:spChg>
        <pc:spChg chg="add">
          <ac:chgData name="Gillian Ward" userId="46e8b325c1b402f3" providerId="LiveId" clId="{4C64FB3E-4E08-4981-9192-FCDC029E9483}" dt="2021-05-09T19:21:48.822" v="2466" actId="26606"/>
          <ac:spMkLst>
            <pc:docMk/>
            <pc:sldMk cId="1272085022" sldId="477"/>
            <ac:spMk id="10" creationId="{E862BE82-D00D-42C1-BF16-93AA37870C32}"/>
          </ac:spMkLst>
        </pc:spChg>
        <pc:spChg chg="add">
          <ac:chgData name="Gillian Ward" userId="46e8b325c1b402f3" providerId="LiveId" clId="{4C64FB3E-4E08-4981-9192-FCDC029E9483}" dt="2021-05-09T19:21:48.822" v="2466" actId="26606"/>
          <ac:spMkLst>
            <pc:docMk/>
            <pc:sldMk cId="1272085022" sldId="477"/>
            <ac:spMk id="12" creationId="{F6D92C2D-1D3D-4974-918C-06579FB354A9}"/>
          </ac:spMkLst>
        </pc:spChg>
        <pc:picChg chg="add mod ord">
          <ac:chgData name="Gillian Ward" userId="46e8b325c1b402f3" providerId="LiveId" clId="{4C64FB3E-4E08-4981-9192-FCDC029E9483}" dt="2021-05-09T19:21:49.014" v="2468" actId="962"/>
          <ac:picMkLst>
            <pc:docMk/>
            <pc:sldMk cId="1272085022" sldId="477"/>
            <ac:picMk id="5" creationId="{ACAD8313-1AEF-4B16-B1BB-354431CF59DE}"/>
          </ac:picMkLst>
        </pc:picChg>
      </pc:sldChg>
      <pc:sldChg chg="addSp modSp new mod">
        <pc:chgData name="Gillian Ward" userId="46e8b325c1b402f3" providerId="LiveId" clId="{4C64FB3E-4E08-4981-9192-FCDC029E9483}" dt="2021-05-09T19:35:37.322" v="2622" actId="1076"/>
        <pc:sldMkLst>
          <pc:docMk/>
          <pc:sldMk cId="1623306480" sldId="478"/>
        </pc:sldMkLst>
        <pc:spChg chg="mod">
          <ac:chgData name="Gillian Ward" userId="46e8b325c1b402f3" providerId="LiveId" clId="{4C64FB3E-4E08-4981-9192-FCDC029E9483}" dt="2021-05-09T19:35:37.322" v="2622" actId="1076"/>
          <ac:spMkLst>
            <pc:docMk/>
            <pc:sldMk cId="1623306480" sldId="478"/>
            <ac:spMk id="2" creationId="{8CB32D53-95F2-4A59-AACE-81790F573A76}"/>
          </ac:spMkLst>
        </pc:spChg>
        <pc:spChg chg="mod">
          <ac:chgData name="Gillian Ward" userId="46e8b325c1b402f3" providerId="LiveId" clId="{4C64FB3E-4E08-4981-9192-FCDC029E9483}" dt="2021-05-09T19:35:27.309" v="2621" actId="27636"/>
          <ac:spMkLst>
            <pc:docMk/>
            <pc:sldMk cId="1623306480" sldId="478"/>
            <ac:spMk id="3" creationId="{BE432148-8700-42CA-95D1-B43131CDA283}"/>
          </ac:spMkLst>
        </pc:spChg>
        <pc:picChg chg="add mod">
          <ac:chgData name="Gillian Ward" userId="46e8b325c1b402f3" providerId="LiveId" clId="{4C64FB3E-4E08-4981-9192-FCDC029E9483}" dt="2021-05-09T19:35:23.880" v="2619" actId="1076"/>
          <ac:picMkLst>
            <pc:docMk/>
            <pc:sldMk cId="1623306480" sldId="478"/>
            <ac:picMk id="5" creationId="{5BBD111C-8A2A-41C5-B487-298403035929}"/>
          </ac:picMkLst>
        </pc:picChg>
      </pc:sldChg>
      <pc:sldChg chg="modSp new del mod">
        <pc:chgData name="Gillian Ward" userId="46e8b325c1b402f3" providerId="LiveId" clId="{4C64FB3E-4E08-4981-9192-FCDC029E9483}" dt="2021-05-09T19:26:16.633" v="2511" actId="2696"/>
        <pc:sldMkLst>
          <pc:docMk/>
          <pc:sldMk cId="2713877129" sldId="479"/>
        </pc:sldMkLst>
        <pc:spChg chg="mod">
          <ac:chgData name="Gillian Ward" userId="46e8b325c1b402f3" providerId="LiveId" clId="{4C64FB3E-4E08-4981-9192-FCDC029E9483}" dt="2021-05-09T19:26:05.049" v="2507" actId="21"/>
          <ac:spMkLst>
            <pc:docMk/>
            <pc:sldMk cId="2713877129" sldId="479"/>
            <ac:spMk id="3" creationId="{FB5B4E91-55C9-4049-AF9D-6F3349386687}"/>
          </ac:spMkLst>
        </pc:spChg>
      </pc:sldChg>
      <pc:sldChg chg="addSp modSp new mod setBg">
        <pc:chgData name="Gillian Ward" userId="46e8b325c1b402f3" providerId="LiveId" clId="{4C64FB3E-4E08-4981-9192-FCDC029E9483}" dt="2021-05-09T19:32:40.048" v="2604" actId="255"/>
        <pc:sldMkLst>
          <pc:docMk/>
          <pc:sldMk cId="2964045131" sldId="480"/>
        </pc:sldMkLst>
        <pc:spChg chg="mod">
          <ac:chgData name="Gillian Ward" userId="46e8b325c1b402f3" providerId="LiveId" clId="{4C64FB3E-4E08-4981-9192-FCDC029E9483}" dt="2021-05-09T19:31:04.165" v="2529" actId="1076"/>
          <ac:spMkLst>
            <pc:docMk/>
            <pc:sldMk cId="2964045131" sldId="480"/>
            <ac:spMk id="2" creationId="{4441DE1A-9517-4BFA-A1C5-7D3C0FE34F27}"/>
          </ac:spMkLst>
        </pc:spChg>
        <pc:spChg chg="mod">
          <ac:chgData name="Gillian Ward" userId="46e8b325c1b402f3" providerId="LiveId" clId="{4C64FB3E-4E08-4981-9192-FCDC029E9483}" dt="2021-05-09T19:32:40.048" v="2604" actId="255"/>
          <ac:spMkLst>
            <pc:docMk/>
            <pc:sldMk cId="2964045131" sldId="480"/>
            <ac:spMk id="3" creationId="{080DDDE7-A26B-42A0-877C-1B47761C3F32}"/>
          </ac:spMkLst>
        </pc:spChg>
        <pc:spChg chg="add">
          <ac:chgData name="Gillian Ward" userId="46e8b325c1b402f3" providerId="LiveId" clId="{4C64FB3E-4E08-4981-9192-FCDC029E9483}" dt="2021-05-09T19:30:04.158" v="2515" actId="26606"/>
          <ac:spMkLst>
            <pc:docMk/>
            <pc:sldMk cId="2964045131" sldId="480"/>
            <ac:spMk id="10" creationId="{E862BE82-D00D-42C1-BF16-93AA37870C32}"/>
          </ac:spMkLst>
        </pc:spChg>
        <pc:spChg chg="add">
          <ac:chgData name="Gillian Ward" userId="46e8b325c1b402f3" providerId="LiveId" clId="{4C64FB3E-4E08-4981-9192-FCDC029E9483}" dt="2021-05-09T19:30:04.158" v="2515" actId="26606"/>
          <ac:spMkLst>
            <pc:docMk/>
            <pc:sldMk cId="2964045131" sldId="480"/>
            <ac:spMk id="12" creationId="{F6D92C2D-1D3D-4974-918C-06579FB354A9}"/>
          </ac:spMkLst>
        </pc:spChg>
        <pc:picChg chg="add mod ord">
          <ac:chgData name="Gillian Ward" userId="46e8b325c1b402f3" providerId="LiveId" clId="{4C64FB3E-4E08-4981-9192-FCDC029E9483}" dt="2021-05-09T19:30:04.158" v="2515" actId="26606"/>
          <ac:picMkLst>
            <pc:docMk/>
            <pc:sldMk cId="2964045131" sldId="480"/>
            <ac:picMk id="5" creationId="{DC8283CA-5E4F-4AC2-B6A5-51CCD262003A}"/>
          </ac:picMkLst>
        </pc:picChg>
      </pc:sldChg>
      <pc:sldChg chg="addSp modSp new mod setBg">
        <pc:chgData name="Gillian Ward" userId="46e8b325c1b402f3" providerId="LiveId" clId="{4C64FB3E-4E08-4981-9192-FCDC029E9483}" dt="2021-05-10T10:38:14.242" v="3846" actId="6549"/>
        <pc:sldMkLst>
          <pc:docMk/>
          <pc:sldMk cId="1911051011" sldId="33843"/>
        </pc:sldMkLst>
        <pc:spChg chg="mod">
          <ac:chgData name="Gillian Ward" userId="46e8b325c1b402f3" providerId="LiveId" clId="{4C64FB3E-4E08-4981-9192-FCDC029E9483}" dt="2021-05-10T10:38:00.950" v="3842" actId="1076"/>
          <ac:spMkLst>
            <pc:docMk/>
            <pc:sldMk cId="1911051011" sldId="33843"/>
            <ac:spMk id="2" creationId="{020BA8F9-9D8A-4DC3-A52F-992633B616E9}"/>
          </ac:spMkLst>
        </pc:spChg>
        <pc:spChg chg="mod">
          <ac:chgData name="Gillian Ward" userId="46e8b325c1b402f3" providerId="LiveId" clId="{4C64FB3E-4E08-4981-9192-FCDC029E9483}" dt="2021-05-10T10:38:14.242" v="3846" actId="6549"/>
          <ac:spMkLst>
            <pc:docMk/>
            <pc:sldMk cId="1911051011" sldId="33843"/>
            <ac:spMk id="3" creationId="{34DACA44-F09C-49B6-9BF4-F5E08EFD8EAD}"/>
          </ac:spMkLst>
        </pc:spChg>
        <pc:spChg chg="add">
          <ac:chgData name="Gillian Ward" userId="46e8b325c1b402f3" providerId="LiveId" clId="{4C64FB3E-4E08-4981-9192-FCDC029E9483}" dt="2021-05-10T10:37:17.707" v="3830" actId="26606"/>
          <ac:spMkLst>
            <pc:docMk/>
            <pc:sldMk cId="1911051011" sldId="33843"/>
            <ac:spMk id="10" creationId="{D1D34770-47A8-402C-AF23-2B653F2D88C1}"/>
          </ac:spMkLst>
        </pc:spChg>
        <pc:picChg chg="add mod">
          <ac:chgData name="Gillian Ward" userId="46e8b325c1b402f3" providerId="LiveId" clId="{4C64FB3E-4E08-4981-9192-FCDC029E9483}" dt="2021-05-10T10:37:17.707" v="3830" actId="26606"/>
          <ac:picMkLst>
            <pc:docMk/>
            <pc:sldMk cId="1911051011" sldId="33843"/>
            <ac:picMk id="5" creationId="{9379F186-8EE5-40AB-8B50-B74B2CC83E2D}"/>
          </ac:picMkLst>
        </pc:picChg>
      </pc:sldChg>
      <pc:sldChg chg="addSp modSp new mod setBg">
        <pc:chgData name="Gillian Ward" userId="46e8b325c1b402f3" providerId="LiveId" clId="{4C64FB3E-4E08-4981-9192-FCDC029E9483}" dt="2021-05-09T20:22:26.020" v="2749" actId="20577"/>
        <pc:sldMkLst>
          <pc:docMk/>
          <pc:sldMk cId="2737831391" sldId="33844"/>
        </pc:sldMkLst>
        <pc:spChg chg="mod">
          <ac:chgData name="Gillian Ward" userId="46e8b325c1b402f3" providerId="LiveId" clId="{4C64FB3E-4E08-4981-9192-FCDC029E9483}" dt="2021-05-09T20:22:17.623" v="2747" actId="1076"/>
          <ac:spMkLst>
            <pc:docMk/>
            <pc:sldMk cId="2737831391" sldId="33844"/>
            <ac:spMk id="2" creationId="{528C4B21-66DE-4704-AD7E-7A716318D246}"/>
          </ac:spMkLst>
        </pc:spChg>
        <pc:spChg chg="mod">
          <ac:chgData name="Gillian Ward" userId="46e8b325c1b402f3" providerId="LiveId" clId="{4C64FB3E-4E08-4981-9192-FCDC029E9483}" dt="2021-05-09T20:22:26.020" v="2749" actId="20577"/>
          <ac:spMkLst>
            <pc:docMk/>
            <pc:sldMk cId="2737831391" sldId="33844"/>
            <ac:spMk id="3" creationId="{FE7D3946-4B12-467D-81D5-DAB904B1AF28}"/>
          </ac:spMkLst>
        </pc:spChg>
        <pc:spChg chg="add">
          <ac:chgData name="Gillian Ward" userId="46e8b325c1b402f3" providerId="LiveId" clId="{4C64FB3E-4E08-4981-9192-FCDC029E9483}" dt="2021-05-09T20:20:47.749" v="2694" actId="26606"/>
          <ac:spMkLst>
            <pc:docMk/>
            <pc:sldMk cId="2737831391" sldId="33844"/>
            <ac:spMk id="10" creationId="{E862BE82-D00D-42C1-BF16-93AA37870C32}"/>
          </ac:spMkLst>
        </pc:spChg>
        <pc:spChg chg="add">
          <ac:chgData name="Gillian Ward" userId="46e8b325c1b402f3" providerId="LiveId" clId="{4C64FB3E-4E08-4981-9192-FCDC029E9483}" dt="2021-05-09T20:20:47.749" v="2694" actId="26606"/>
          <ac:spMkLst>
            <pc:docMk/>
            <pc:sldMk cId="2737831391" sldId="33844"/>
            <ac:spMk id="12" creationId="{F6D92C2D-1D3D-4974-918C-06579FB354A9}"/>
          </ac:spMkLst>
        </pc:spChg>
        <pc:picChg chg="add mod ord">
          <ac:chgData name="Gillian Ward" userId="46e8b325c1b402f3" providerId="LiveId" clId="{4C64FB3E-4E08-4981-9192-FCDC029E9483}" dt="2021-05-09T20:20:47.749" v="2694" actId="26606"/>
          <ac:picMkLst>
            <pc:docMk/>
            <pc:sldMk cId="2737831391" sldId="33844"/>
            <ac:picMk id="5" creationId="{14969A25-EDB6-4E05-92C7-ABB2916A8066}"/>
          </ac:picMkLst>
        </pc:picChg>
      </pc:sldChg>
      <pc:sldChg chg="addSp delSp modSp new mod setBg">
        <pc:chgData name="Gillian Ward" userId="46e8b325c1b402f3" providerId="LiveId" clId="{4C64FB3E-4E08-4981-9192-FCDC029E9483}" dt="2021-05-09T20:28:19.237" v="2803" actId="1076"/>
        <pc:sldMkLst>
          <pc:docMk/>
          <pc:sldMk cId="430903767" sldId="33845"/>
        </pc:sldMkLst>
        <pc:spChg chg="mod">
          <ac:chgData name="Gillian Ward" userId="46e8b325c1b402f3" providerId="LiveId" clId="{4C64FB3E-4E08-4981-9192-FCDC029E9483}" dt="2021-05-09T20:28:19.237" v="2803" actId="1076"/>
          <ac:spMkLst>
            <pc:docMk/>
            <pc:sldMk cId="430903767" sldId="33845"/>
            <ac:spMk id="2" creationId="{026B8F9A-9194-46F3-93E4-E251F8BE78BF}"/>
          </ac:spMkLst>
        </pc:spChg>
        <pc:spChg chg="mod">
          <ac:chgData name="Gillian Ward" userId="46e8b325c1b402f3" providerId="LiveId" clId="{4C64FB3E-4E08-4981-9192-FCDC029E9483}" dt="2021-05-09T20:27:56.585" v="2800" actId="20577"/>
          <ac:spMkLst>
            <pc:docMk/>
            <pc:sldMk cId="430903767" sldId="33845"/>
            <ac:spMk id="3" creationId="{1AADCF3B-3216-4AB3-83E4-91557342FEDE}"/>
          </ac:spMkLst>
        </pc:spChg>
        <pc:spChg chg="add">
          <ac:chgData name="Gillian Ward" userId="46e8b325c1b402f3" providerId="LiveId" clId="{4C64FB3E-4E08-4981-9192-FCDC029E9483}" dt="2021-05-09T20:27:00.205" v="2774" actId="26606"/>
          <ac:spMkLst>
            <pc:docMk/>
            <pc:sldMk cId="430903767" sldId="33845"/>
            <ac:spMk id="12" creationId="{E862BE82-D00D-42C1-BF16-93AA37870C32}"/>
          </ac:spMkLst>
        </pc:spChg>
        <pc:spChg chg="add">
          <ac:chgData name="Gillian Ward" userId="46e8b325c1b402f3" providerId="LiveId" clId="{4C64FB3E-4E08-4981-9192-FCDC029E9483}" dt="2021-05-09T20:27:00.205" v="2774" actId="26606"/>
          <ac:spMkLst>
            <pc:docMk/>
            <pc:sldMk cId="430903767" sldId="33845"/>
            <ac:spMk id="14" creationId="{F6D92C2D-1D3D-4974-918C-06579FB354A9}"/>
          </ac:spMkLst>
        </pc:spChg>
        <pc:picChg chg="add del mod">
          <ac:chgData name="Gillian Ward" userId="46e8b325c1b402f3" providerId="LiveId" clId="{4C64FB3E-4E08-4981-9192-FCDC029E9483}" dt="2021-05-09T20:26:45.212" v="2768" actId="478"/>
          <ac:picMkLst>
            <pc:docMk/>
            <pc:sldMk cId="430903767" sldId="33845"/>
            <ac:picMk id="5" creationId="{0CE53864-1A36-492D-A5B3-A3E6783024B0}"/>
          </ac:picMkLst>
        </pc:picChg>
        <pc:picChg chg="add mod ord">
          <ac:chgData name="Gillian Ward" userId="46e8b325c1b402f3" providerId="LiveId" clId="{4C64FB3E-4E08-4981-9192-FCDC029E9483}" dt="2021-05-09T20:27:00.205" v="2774" actId="26606"/>
          <ac:picMkLst>
            <pc:docMk/>
            <pc:sldMk cId="430903767" sldId="33845"/>
            <ac:picMk id="7" creationId="{B05074E1-4C9A-49CC-8AF6-562793C17416}"/>
          </ac:picMkLst>
        </pc:picChg>
      </pc:sldChg>
      <pc:sldChg chg="addSp modSp new mod setBg">
        <pc:chgData name="Gillian Ward" userId="46e8b325c1b402f3" providerId="LiveId" clId="{4C64FB3E-4E08-4981-9192-FCDC029E9483}" dt="2021-05-09T20:32:37.187" v="2857" actId="1076"/>
        <pc:sldMkLst>
          <pc:docMk/>
          <pc:sldMk cId="143373867" sldId="33846"/>
        </pc:sldMkLst>
        <pc:spChg chg="mod">
          <ac:chgData name="Gillian Ward" userId="46e8b325c1b402f3" providerId="LiveId" clId="{4C64FB3E-4E08-4981-9192-FCDC029E9483}" dt="2021-05-09T20:32:37.187" v="2857" actId="1076"/>
          <ac:spMkLst>
            <pc:docMk/>
            <pc:sldMk cId="143373867" sldId="33846"/>
            <ac:spMk id="2" creationId="{AA220395-338C-4A1C-94DF-47481AD81B60}"/>
          </ac:spMkLst>
        </pc:spChg>
        <pc:spChg chg="mod">
          <ac:chgData name="Gillian Ward" userId="46e8b325c1b402f3" providerId="LiveId" clId="{4C64FB3E-4E08-4981-9192-FCDC029E9483}" dt="2021-05-09T20:32:10.605" v="2854" actId="14100"/>
          <ac:spMkLst>
            <pc:docMk/>
            <pc:sldMk cId="143373867" sldId="33846"/>
            <ac:spMk id="3" creationId="{09630EA1-432A-43D9-9C54-B79FDE3CAACD}"/>
          </ac:spMkLst>
        </pc:spChg>
        <pc:spChg chg="add">
          <ac:chgData name="Gillian Ward" userId="46e8b325c1b402f3" providerId="LiveId" clId="{4C64FB3E-4E08-4981-9192-FCDC029E9483}" dt="2021-05-09T20:31:32.114" v="2807" actId="26606"/>
          <ac:spMkLst>
            <pc:docMk/>
            <pc:sldMk cId="143373867" sldId="33846"/>
            <ac:spMk id="10" creationId="{E862BE82-D00D-42C1-BF16-93AA37870C32}"/>
          </ac:spMkLst>
        </pc:spChg>
        <pc:spChg chg="add">
          <ac:chgData name="Gillian Ward" userId="46e8b325c1b402f3" providerId="LiveId" clId="{4C64FB3E-4E08-4981-9192-FCDC029E9483}" dt="2021-05-09T20:31:32.114" v="2807" actId="26606"/>
          <ac:spMkLst>
            <pc:docMk/>
            <pc:sldMk cId="143373867" sldId="33846"/>
            <ac:spMk id="12" creationId="{F6D92C2D-1D3D-4974-918C-06579FB354A9}"/>
          </ac:spMkLst>
        </pc:spChg>
        <pc:picChg chg="add mod ord">
          <ac:chgData name="Gillian Ward" userId="46e8b325c1b402f3" providerId="LiveId" clId="{4C64FB3E-4E08-4981-9192-FCDC029E9483}" dt="2021-05-09T20:31:32.295" v="2809" actId="962"/>
          <ac:picMkLst>
            <pc:docMk/>
            <pc:sldMk cId="143373867" sldId="33846"/>
            <ac:picMk id="5" creationId="{76C213BF-1DA5-467D-872A-51BE4E4CE5B5}"/>
          </ac:picMkLst>
        </pc:picChg>
      </pc:sldChg>
      <pc:sldChg chg="addSp delSp modSp new mod">
        <pc:chgData name="Gillian Ward" userId="46e8b325c1b402f3" providerId="LiveId" clId="{4C64FB3E-4E08-4981-9192-FCDC029E9483}" dt="2021-05-10T07:21:31.720" v="3788" actId="1076"/>
        <pc:sldMkLst>
          <pc:docMk/>
          <pc:sldMk cId="3311099753" sldId="33847"/>
        </pc:sldMkLst>
        <pc:spChg chg="mod">
          <ac:chgData name="Gillian Ward" userId="46e8b325c1b402f3" providerId="LiveId" clId="{4C64FB3E-4E08-4981-9192-FCDC029E9483}" dt="2021-05-10T06:35:27.296" v="3216" actId="1076"/>
          <ac:spMkLst>
            <pc:docMk/>
            <pc:sldMk cId="3311099753" sldId="33847"/>
            <ac:spMk id="2" creationId="{4F93CD85-D914-454E-83FE-2DD71A521B65}"/>
          </ac:spMkLst>
        </pc:spChg>
        <pc:spChg chg="mod">
          <ac:chgData name="Gillian Ward" userId="46e8b325c1b402f3" providerId="LiveId" clId="{4C64FB3E-4E08-4981-9192-FCDC029E9483}" dt="2021-05-10T07:21:31.720" v="3788" actId="1076"/>
          <ac:spMkLst>
            <pc:docMk/>
            <pc:sldMk cId="3311099753" sldId="33847"/>
            <ac:spMk id="3" creationId="{B64A1900-03C9-4B91-90B8-BCBC7B54D712}"/>
          </ac:spMkLst>
        </pc:spChg>
        <pc:spChg chg="add del mod">
          <ac:chgData name="Gillian Ward" userId="46e8b325c1b402f3" providerId="LiveId" clId="{4C64FB3E-4E08-4981-9192-FCDC029E9483}" dt="2021-05-10T07:20:52.838" v="3781"/>
          <ac:spMkLst>
            <pc:docMk/>
            <pc:sldMk cId="3311099753" sldId="33847"/>
            <ac:spMk id="11" creationId="{BC725C8A-C687-45F1-82BF-E625EC8EE987}"/>
          </ac:spMkLst>
        </pc:spChg>
        <pc:picChg chg="add del mod">
          <ac:chgData name="Gillian Ward" userId="46e8b325c1b402f3" providerId="LiveId" clId="{4C64FB3E-4E08-4981-9192-FCDC029E9483}" dt="2021-05-10T06:37:44.312" v="3220" actId="21"/>
          <ac:picMkLst>
            <pc:docMk/>
            <pc:sldMk cId="3311099753" sldId="33847"/>
            <ac:picMk id="5" creationId="{5E723C36-5844-4A4C-9451-2C9ECAAB06BB}"/>
          </ac:picMkLst>
        </pc:picChg>
        <pc:picChg chg="add del mod">
          <ac:chgData name="Gillian Ward" userId="46e8b325c1b402f3" providerId="LiveId" clId="{4C64FB3E-4E08-4981-9192-FCDC029E9483}" dt="2021-05-10T06:38:37.191" v="3235"/>
          <ac:picMkLst>
            <pc:docMk/>
            <pc:sldMk cId="3311099753" sldId="33847"/>
            <ac:picMk id="7" creationId="{2521F439-2E06-4DFA-B1F5-96AED81E2BC1}"/>
          </ac:picMkLst>
        </pc:picChg>
        <pc:picChg chg="add del mod modCrop">
          <ac:chgData name="Gillian Ward" userId="46e8b325c1b402f3" providerId="LiveId" clId="{4C64FB3E-4E08-4981-9192-FCDC029E9483}" dt="2021-05-10T07:20:33.764" v="3777" actId="21"/>
          <ac:picMkLst>
            <pc:docMk/>
            <pc:sldMk cId="3311099753" sldId="33847"/>
            <ac:picMk id="9" creationId="{E0E0CF7D-94F4-49B5-803A-CB4240B884B9}"/>
          </ac:picMkLst>
        </pc:picChg>
        <pc:picChg chg="add mod">
          <ac:chgData name="Gillian Ward" userId="46e8b325c1b402f3" providerId="LiveId" clId="{4C64FB3E-4E08-4981-9192-FCDC029E9483}" dt="2021-05-10T07:21:28.028" v="3787"/>
          <ac:picMkLst>
            <pc:docMk/>
            <pc:sldMk cId="3311099753" sldId="33847"/>
            <ac:picMk id="12" creationId="{8EB4F7AD-FCD7-4622-9719-483A5E6CB430}"/>
          </ac:picMkLst>
        </pc:picChg>
      </pc:sldChg>
      <pc:sldChg chg="addSp delSp modSp new mod setBg">
        <pc:chgData name="Gillian Ward" userId="46e8b325c1b402f3" providerId="LiveId" clId="{4C64FB3E-4E08-4981-9192-FCDC029E9483}" dt="2021-05-10T10:48:14.159" v="3850" actId="20577"/>
        <pc:sldMkLst>
          <pc:docMk/>
          <pc:sldMk cId="4183089021" sldId="33848"/>
        </pc:sldMkLst>
        <pc:spChg chg="mod">
          <ac:chgData name="Gillian Ward" userId="46e8b325c1b402f3" providerId="LiveId" clId="{4C64FB3E-4E08-4981-9192-FCDC029E9483}" dt="2021-05-10T06:48:06.664" v="3308" actId="1076"/>
          <ac:spMkLst>
            <pc:docMk/>
            <pc:sldMk cId="4183089021" sldId="33848"/>
            <ac:spMk id="2" creationId="{06812389-2592-40A9-9D5C-32B7C953269D}"/>
          </ac:spMkLst>
        </pc:spChg>
        <pc:spChg chg="mod ord">
          <ac:chgData name="Gillian Ward" userId="46e8b325c1b402f3" providerId="LiveId" clId="{4C64FB3E-4E08-4981-9192-FCDC029E9483}" dt="2021-05-10T10:48:14.159" v="3850" actId="20577"/>
          <ac:spMkLst>
            <pc:docMk/>
            <pc:sldMk cId="4183089021" sldId="33848"/>
            <ac:spMk id="3" creationId="{BCE8116C-CEF1-44C2-A682-A027DF8CB8F4}"/>
          </ac:spMkLst>
        </pc:spChg>
        <pc:spChg chg="add del">
          <ac:chgData name="Gillian Ward" userId="46e8b325c1b402f3" providerId="LiveId" clId="{4C64FB3E-4E08-4981-9192-FCDC029E9483}" dt="2021-05-10T06:46:00.208" v="3253" actId="26606"/>
          <ac:spMkLst>
            <pc:docMk/>
            <pc:sldMk cId="4183089021" sldId="33848"/>
            <ac:spMk id="10" creationId="{E862BE82-D00D-42C1-BF16-93AA37870C32}"/>
          </ac:spMkLst>
        </pc:spChg>
        <pc:spChg chg="add del">
          <ac:chgData name="Gillian Ward" userId="46e8b325c1b402f3" providerId="LiveId" clId="{4C64FB3E-4E08-4981-9192-FCDC029E9483}" dt="2021-05-10T06:46:00.208" v="3253" actId="26606"/>
          <ac:spMkLst>
            <pc:docMk/>
            <pc:sldMk cId="4183089021" sldId="33848"/>
            <ac:spMk id="12" creationId="{F6D92C2D-1D3D-4974-918C-06579FB354A9}"/>
          </ac:spMkLst>
        </pc:spChg>
        <pc:spChg chg="add del">
          <ac:chgData name="Gillian Ward" userId="46e8b325c1b402f3" providerId="LiveId" clId="{4C64FB3E-4E08-4981-9192-FCDC029E9483}" dt="2021-05-10T06:46:02.075" v="3257" actId="26606"/>
          <ac:spMkLst>
            <pc:docMk/>
            <pc:sldMk cId="4183089021" sldId="33848"/>
            <ac:spMk id="16" creationId="{E862BE82-D00D-42C1-BF16-93AA37870C32}"/>
          </ac:spMkLst>
        </pc:spChg>
        <pc:spChg chg="add del">
          <ac:chgData name="Gillian Ward" userId="46e8b325c1b402f3" providerId="LiveId" clId="{4C64FB3E-4E08-4981-9192-FCDC029E9483}" dt="2021-05-10T06:46:02.075" v="3257" actId="26606"/>
          <ac:spMkLst>
            <pc:docMk/>
            <pc:sldMk cId="4183089021" sldId="33848"/>
            <ac:spMk id="17" creationId="{F6D92C2D-1D3D-4974-918C-06579FB354A9}"/>
          </ac:spMkLst>
        </pc:spChg>
        <pc:spChg chg="add del">
          <ac:chgData name="Gillian Ward" userId="46e8b325c1b402f3" providerId="LiveId" clId="{4C64FB3E-4E08-4981-9192-FCDC029E9483}" dt="2021-05-10T06:46:04.056" v="3259" actId="26606"/>
          <ac:spMkLst>
            <pc:docMk/>
            <pc:sldMk cId="4183089021" sldId="33848"/>
            <ac:spMk id="19" creationId="{99192C51-B764-4A9B-9587-5EF8B628B8D9}"/>
          </ac:spMkLst>
        </pc:spChg>
        <pc:spChg chg="add del">
          <ac:chgData name="Gillian Ward" userId="46e8b325c1b402f3" providerId="LiveId" clId="{4C64FB3E-4E08-4981-9192-FCDC029E9483}" dt="2021-05-10T06:46:05.093" v="3261" actId="26606"/>
          <ac:spMkLst>
            <pc:docMk/>
            <pc:sldMk cId="4183089021" sldId="33848"/>
            <ac:spMk id="21" creationId="{79BB35BC-D5C2-4C8B-A22A-A71E6191913B}"/>
          </ac:spMkLst>
        </pc:spChg>
        <pc:spChg chg="add del">
          <ac:chgData name="Gillian Ward" userId="46e8b325c1b402f3" providerId="LiveId" clId="{4C64FB3E-4E08-4981-9192-FCDC029E9483}" dt="2021-05-10T06:46:15.879" v="3263" actId="26606"/>
          <ac:spMkLst>
            <pc:docMk/>
            <pc:sldMk cId="4183089021" sldId="33848"/>
            <ac:spMk id="23" creationId="{E862BE82-D00D-42C1-BF16-93AA37870C32}"/>
          </ac:spMkLst>
        </pc:spChg>
        <pc:spChg chg="add del">
          <ac:chgData name="Gillian Ward" userId="46e8b325c1b402f3" providerId="LiveId" clId="{4C64FB3E-4E08-4981-9192-FCDC029E9483}" dt="2021-05-10T06:46:15.879" v="3263" actId="26606"/>
          <ac:spMkLst>
            <pc:docMk/>
            <pc:sldMk cId="4183089021" sldId="33848"/>
            <ac:spMk id="24" creationId="{F6D92C2D-1D3D-4974-918C-06579FB354A9}"/>
          </ac:spMkLst>
        </pc:spChg>
        <pc:spChg chg="add">
          <ac:chgData name="Gillian Ward" userId="46e8b325c1b402f3" providerId="LiveId" clId="{4C64FB3E-4E08-4981-9192-FCDC029E9483}" dt="2021-05-10T06:46:15.879" v="3263" actId="26606"/>
          <ac:spMkLst>
            <pc:docMk/>
            <pc:sldMk cId="4183089021" sldId="33848"/>
            <ac:spMk id="29" creationId="{E862BE82-D00D-42C1-BF16-93AA37870C32}"/>
          </ac:spMkLst>
        </pc:spChg>
        <pc:spChg chg="add">
          <ac:chgData name="Gillian Ward" userId="46e8b325c1b402f3" providerId="LiveId" clId="{4C64FB3E-4E08-4981-9192-FCDC029E9483}" dt="2021-05-10T06:46:15.879" v="3263" actId="26606"/>
          <ac:spMkLst>
            <pc:docMk/>
            <pc:sldMk cId="4183089021" sldId="33848"/>
            <ac:spMk id="31" creationId="{F6D92C2D-1D3D-4974-918C-06579FB354A9}"/>
          </ac:spMkLst>
        </pc:spChg>
        <pc:picChg chg="add mod ord">
          <ac:chgData name="Gillian Ward" userId="46e8b325c1b402f3" providerId="LiveId" clId="{4C64FB3E-4E08-4981-9192-FCDC029E9483}" dt="2021-05-10T06:46:05.093" v="3262" actId="26606"/>
          <ac:picMkLst>
            <pc:docMk/>
            <pc:sldMk cId="4183089021" sldId="33848"/>
            <ac:picMk id="5" creationId="{7B5F438B-82C3-46C8-8A33-A83E4AC7EDEB}"/>
          </ac:picMkLst>
        </pc:picChg>
        <pc:cxnChg chg="add del">
          <ac:chgData name="Gillian Ward" userId="46e8b325c1b402f3" providerId="LiveId" clId="{4C64FB3E-4E08-4981-9192-FCDC029E9483}" dt="2021-05-10T06:46:00.879" v="3255" actId="26606"/>
          <ac:cxnSpMkLst>
            <pc:docMk/>
            <pc:sldMk cId="4183089021" sldId="33848"/>
            <ac:cxnSpMk id="14" creationId="{A7F400EE-A8A5-48AF-B4D6-291B52C6F0B0}"/>
          </ac:cxnSpMkLst>
        </pc:cxnChg>
      </pc:sldChg>
      <pc:sldChg chg="addSp delSp modSp new mod setBg">
        <pc:chgData name="Gillian Ward" userId="46e8b325c1b402f3" providerId="LiveId" clId="{4C64FB3E-4E08-4981-9192-FCDC029E9483}" dt="2021-05-10T07:17:37.088" v="3753" actId="27636"/>
        <pc:sldMkLst>
          <pc:docMk/>
          <pc:sldMk cId="2330906374" sldId="33849"/>
        </pc:sldMkLst>
        <pc:spChg chg="mod ord">
          <ac:chgData name="Gillian Ward" userId="46e8b325c1b402f3" providerId="LiveId" clId="{4C64FB3E-4E08-4981-9192-FCDC029E9483}" dt="2021-05-10T07:17:37.088" v="3753" actId="27636"/>
          <ac:spMkLst>
            <pc:docMk/>
            <pc:sldMk cId="2330906374" sldId="33849"/>
            <ac:spMk id="2" creationId="{4E263AC5-B06A-47D1-AA97-46231D9C961F}"/>
          </ac:spMkLst>
        </pc:spChg>
        <pc:spChg chg="del">
          <ac:chgData name="Gillian Ward" userId="46e8b325c1b402f3" providerId="LiveId" clId="{4C64FB3E-4E08-4981-9192-FCDC029E9483}" dt="2021-05-10T07:16:27.937" v="3746"/>
          <ac:spMkLst>
            <pc:docMk/>
            <pc:sldMk cId="2330906374" sldId="33849"/>
            <ac:spMk id="3" creationId="{52B22519-4D49-4EE6-AAD8-4AFCFBF7CC7A}"/>
          </ac:spMkLst>
        </pc:spChg>
        <pc:spChg chg="add del">
          <ac:chgData name="Gillian Ward" userId="46e8b325c1b402f3" providerId="LiveId" clId="{4C64FB3E-4E08-4981-9192-FCDC029E9483}" dt="2021-05-10T07:17:16.818" v="3750" actId="26606"/>
          <ac:spMkLst>
            <pc:docMk/>
            <pc:sldMk cId="2330906374" sldId="33849"/>
            <ac:spMk id="9" creationId="{BE41C3FD-BF5B-49A1-B90C-064E77CAA584}"/>
          </ac:spMkLst>
        </pc:spChg>
        <pc:spChg chg="add del">
          <ac:chgData name="Gillian Ward" userId="46e8b325c1b402f3" providerId="LiveId" clId="{4C64FB3E-4E08-4981-9192-FCDC029E9483}" dt="2021-05-10T07:17:16.818" v="3750" actId="26606"/>
          <ac:spMkLst>
            <pc:docMk/>
            <pc:sldMk cId="2330906374" sldId="33849"/>
            <ac:spMk id="12" creationId="{E862BE82-D00D-42C1-BF16-93AA37870C32}"/>
          </ac:spMkLst>
        </pc:spChg>
        <pc:spChg chg="add del">
          <ac:chgData name="Gillian Ward" userId="46e8b325c1b402f3" providerId="LiveId" clId="{4C64FB3E-4E08-4981-9192-FCDC029E9483}" dt="2021-05-10T07:17:16.818" v="3750" actId="26606"/>
          <ac:spMkLst>
            <pc:docMk/>
            <pc:sldMk cId="2330906374" sldId="33849"/>
            <ac:spMk id="14" creationId="{F6D92C2D-1D3D-4974-918C-06579FB354A9}"/>
          </ac:spMkLst>
        </pc:spChg>
        <pc:spChg chg="add">
          <ac:chgData name="Gillian Ward" userId="46e8b325c1b402f3" providerId="LiveId" clId="{4C64FB3E-4E08-4981-9192-FCDC029E9483}" dt="2021-05-10T07:17:16.818" v="3750" actId="26606"/>
          <ac:spMkLst>
            <pc:docMk/>
            <pc:sldMk cId="2330906374" sldId="33849"/>
            <ac:spMk id="19" creationId="{37C89E4B-3C9F-44B9-8B86-D9E3D112D8EC}"/>
          </ac:spMkLst>
        </pc:spChg>
        <pc:picChg chg="add mod">
          <ac:chgData name="Gillian Ward" userId="46e8b325c1b402f3" providerId="LiveId" clId="{4C64FB3E-4E08-4981-9192-FCDC029E9483}" dt="2021-05-10T07:17:16.818" v="3750" actId="26606"/>
          <ac:picMkLst>
            <pc:docMk/>
            <pc:sldMk cId="2330906374" sldId="33849"/>
            <ac:picMk id="5" creationId="{701E45FC-E8B5-4E35-88DB-2EC7FA45975F}"/>
          </ac:picMkLst>
        </pc:picChg>
        <pc:cxnChg chg="add">
          <ac:chgData name="Gillian Ward" userId="46e8b325c1b402f3" providerId="LiveId" clId="{4C64FB3E-4E08-4981-9192-FCDC029E9483}" dt="2021-05-10T07:17:16.818" v="3750" actId="26606"/>
          <ac:cxnSpMkLst>
            <pc:docMk/>
            <pc:sldMk cId="2330906374" sldId="33849"/>
            <ac:cxnSpMk id="21" creationId="{AA2EAA10-076F-46BD-8F0F-B9A2FB77A85C}"/>
          </ac:cxnSpMkLst>
        </pc:cxnChg>
        <pc:cxnChg chg="add">
          <ac:chgData name="Gillian Ward" userId="46e8b325c1b402f3" providerId="LiveId" clId="{4C64FB3E-4E08-4981-9192-FCDC029E9483}" dt="2021-05-10T07:17:16.818" v="3750" actId="26606"/>
          <ac:cxnSpMkLst>
            <pc:docMk/>
            <pc:sldMk cId="2330906374" sldId="33849"/>
            <ac:cxnSpMk id="23" creationId="{D891E407-403B-4764-86C9-33A56D3BCAA3}"/>
          </ac:cxnSpMkLst>
        </pc:cxnChg>
      </pc:sldChg>
      <pc:sldChg chg="addSp delSp modSp new mod ord">
        <pc:chgData name="Gillian Ward" userId="46e8b325c1b402f3" providerId="LiveId" clId="{4C64FB3E-4E08-4981-9192-FCDC029E9483}" dt="2021-05-10T07:21:18.514" v="3785" actId="1076"/>
        <pc:sldMkLst>
          <pc:docMk/>
          <pc:sldMk cId="2378936896" sldId="33850"/>
        </pc:sldMkLst>
        <pc:spChg chg="mod">
          <ac:chgData name="Gillian Ward" userId="46e8b325c1b402f3" providerId="LiveId" clId="{4C64FB3E-4E08-4981-9192-FCDC029E9483}" dt="2021-05-10T07:19:21.117" v="3767" actId="1076"/>
          <ac:spMkLst>
            <pc:docMk/>
            <pc:sldMk cId="2378936896" sldId="33850"/>
            <ac:spMk id="2" creationId="{C4D9E775-E411-407D-94EB-9ECC5DBBDF3E}"/>
          </ac:spMkLst>
        </pc:spChg>
        <pc:spChg chg="mod">
          <ac:chgData name="Gillian Ward" userId="46e8b325c1b402f3" providerId="LiveId" clId="{4C64FB3E-4E08-4981-9192-FCDC029E9483}" dt="2021-05-10T07:19:46.535" v="3772" actId="108"/>
          <ac:spMkLst>
            <pc:docMk/>
            <pc:sldMk cId="2378936896" sldId="33850"/>
            <ac:spMk id="3" creationId="{F9A05E4C-C5B6-45D7-ABE4-8C6CDBBBA312}"/>
          </ac:spMkLst>
        </pc:spChg>
        <pc:spChg chg="add mod">
          <ac:chgData name="Gillian Ward" userId="46e8b325c1b402f3" providerId="LiveId" clId="{4C64FB3E-4E08-4981-9192-FCDC029E9483}" dt="2021-05-10T07:21:18.514" v="3785" actId="1076"/>
          <ac:spMkLst>
            <pc:docMk/>
            <pc:sldMk cId="2378936896" sldId="33850"/>
            <ac:spMk id="8" creationId="{4C44D938-674E-402F-8979-5077536A01D3}"/>
          </ac:spMkLst>
        </pc:spChg>
        <pc:picChg chg="add del mod">
          <ac:chgData name="Gillian Ward" userId="46e8b325c1b402f3" providerId="LiveId" clId="{4C64FB3E-4E08-4981-9192-FCDC029E9483}" dt="2021-05-10T07:20:29.429" v="3776" actId="21"/>
          <ac:picMkLst>
            <pc:docMk/>
            <pc:sldMk cId="2378936896" sldId="33850"/>
            <ac:picMk id="5" creationId="{964ED91E-7C72-490E-AD5C-8F7E955A4225}"/>
          </ac:picMkLst>
        </pc:picChg>
        <pc:picChg chg="add mod">
          <ac:chgData name="Gillian Ward" userId="46e8b325c1b402f3" providerId="LiveId" clId="{4C64FB3E-4E08-4981-9192-FCDC029E9483}" dt="2021-05-10T07:20:38.609" v="3778"/>
          <ac:picMkLst>
            <pc:docMk/>
            <pc:sldMk cId="2378936896" sldId="33850"/>
            <ac:picMk id="6" creationId="{B055C699-626E-4EC1-9F5E-91C299C1F2E0}"/>
          </ac:picMkLst>
        </pc:picChg>
      </pc:sldChg>
      <pc:sldChg chg="modSp new del mod">
        <pc:chgData name="Gillian Ward" userId="46e8b325c1b402f3" providerId="LiveId" clId="{4C64FB3E-4E08-4981-9192-FCDC029E9483}" dt="2021-05-10T07:14:28.666" v="3743" actId="2696"/>
        <pc:sldMkLst>
          <pc:docMk/>
          <pc:sldMk cId="2826513860" sldId="33851"/>
        </pc:sldMkLst>
        <pc:spChg chg="mod">
          <ac:chgData name="Gillian Ward" userId="46e8b325c1b402f3" providerId="LiveId" clId="{4C64FB3E-4E08-4981-9192-FCDC029E9483}" dt="2021-05-08T12:53:00.831" v="311"/>
          <ac:spMkLst>
            <pc:docMk/>
            <pc:sldMk cId="2826513860" sldId="33851"/>
            <ac:spMk id="2" creationId="{02E35F4D-9262-4499-90A3-264B154A1C23}"/>
          </ac:spMkLst>
        </pc:spChg>
      </pc:sldChg>
      <pc:sldChg chg="addSp modSp new mod">
        <pc:chgData name="Gillian Ward" userId="46e8b325c1b402f3" providerId="LiveId" clId="{4C64FB3E-4E08-4981-9192-FCDC029E9483}" dt="2021-05-10T10:30:43.538" v="3811" actId="20577"/>
        <pc:sldMkLst>
          <pc:docMk/>
          <pc:sldMk cId="547290265" sldId="33852"/>
        </pc:sldMkLst>
        <pc:spChg chg="mod">
          <ac:chgData name="Gillian Ward" userId="46e8b325c1b402f3" providerId="LiveId" clId="{4C64FB3E-4E08-4981-9192-FCDC029E9483}" dt="2021-05-10T10:30:32.950" v="3810" actId="1076"/>
          <ac:spMkLst>
            <pc:docMk/>
            <pc:sldMk cId="547290265" sldId="33852"/>
            <ac:spMk id="2" creationId="{11A65646-05E0-4F5D-8CFE-670B3684BC3C}"/>
          </ac:spMkLst>
        </pc:spChg>
        <pc:spChg chg="mod">
          <ac:chgData name="Gillian Ward" userId="46e8b325c1b402f3" providerId="LiveId" clId="{4C64FB3E-4E08-4981-9192-FCDC029E9483}" dt="2021-05-10T10:30:43.538" v="3811" actId="20577"/>
          <ac:spMkLst>
            <pc:docMk/>
            <pc:sldMk cId="547290265" sldId="33852"/>
            <ac:spMk id="3" creationId="{F5EEDE10-D5FC-474C-8AE7-53385FE2FF85}"/>
          </ac:spMkLst>
        </pc:spChg>
        <pc:picChg chg="add mod modCrop">
          <ac:chgData name="Gillian Ward" userId="46e8b325c1b402f3" providerId="LiveId" clId="{4C64FB3E-4E08-4981-9192-FCDC029E9483}" dt="2021-05-10T10:29:24.241" v="3796" actId="14100"/>
          <ac:picMkLst>
            <pc:docMk/>
            <pc:sldMk cId="547290265" sldId="33852"/>
            <ac:picMk id="5" creationId="{E069EDA2-C376-43CB-997E-AD03F7B684CE}"/>
          </ac:picMkLst>
        </pc:picChg>
      </pc:sldChg>
      <pc:sldChg chg="addSp delSp modSp new mod setBg">
        <pc:chgData name="Gillian Ward" userId="46e8b325c1b402f3" providerId="LiveId" clId="{4C64FB3E-4E08-4981-9192-FCDC029E9483}" dt="2021-05-10T07:12:40.569" v="3731" actId="20577"/>
        <pc:sldMkLst>
          <pc:docMk/>
          <pc:sldMk cId="3618607745" sldId="33853"/>
        </pc:sldMkLst>
        <pc:spChg chg="mod">
          <ac:chgData name="Gillian Ward" userId="46e8b325c1b402f3" providerId="LiveId" clId="{4C64FB3E-4E08-4981-9192-FCDC029E9483}" dt="2021-05-10T07:11:39.061" v="3571" actId="1076"/>
          <ac:spMkLst>
            <pc:docMk/>
            <pc:sldMk cId="3618607745" sldId="33853"/>
            <ac:spMk id="2" creationId="{DC919BCB-0E2B-45B1-A5B8-7147FFDCF571}"/>
          </ac:spMkLst>
        </pc:spChg>
        <pc:spChg chg="mod">
          <ac:chgData name="Gillian Ward" userId="46e8b325c1b402f3" providerId="LiveId" clId="{4C64FB3E-4E08-4981-9192-FCDC029E9483}" dt="2021-05-10T07:12:40.569" v="3731" actId="20577"/>
          <ac:spMkLst>
            <pc:docMk/>
            <pc:sldMk cId="3618607745" sldId="33853"/>
            <ac:spMk id="3" creationId="{D6B4C55F-2E38-417F-9314-2B875A7B3233}"/>
          </ac:spMkLst>
        </pc:spChg>
        <pc:spChg chg="add del">
          <ac:chgData name="Gillian Ward" userId="46e8b325c1b402f3" providerId="LiveId" clId="{4C64FB3E-4E08-4981-9192-FCDC029E9483}" dt="2021-05-10T07:10:37.816" v="3554" actId="26606"/>
          <ac:spMkLst>
            <pc:docMk/>
            <pc:sldMk cId="3618607745" sldId="33853"/>
            <ac:spMk id="10" creationId="{E862BE82-D00D-42C1-BF16-93AA37870C32}"/>
          </ac:spMkLst>
        </pc:spChg>
        <pc:spChg chg="add del">
          <ac:chgData name="Gillian Ward" userId="46e8b325c1b402f3" providerId="LiveId" clId="{4C64FB3E-4E08-4981-9192-FCDC029E9483}" dt="2021-05-10T07:10:37.816" v="3554" actId="26606"/>
          <ac:spMkLst>
            <pc:docMk/>
            <pc:sldMk cId="3618607745" sldId="33853"/>
            <ac:spMk id="12" creationId="{F6D92C2D-1D3D-4974-918C-06579FB354A9}"/>
          </ac:spMkLst>
        </pc:spChg>
        <pc:spChg chg="add">
          <ac:chgData name="Gillian Ward" userId="46e8b325c1b402f3" providerId="LiveId" clId="{4C64FB3E-4E08-4981-9192-FCDC029E9483}" dt="2021-05-10T07:10:37.816" v="3554" actId="26606"/>
          <ac:spMkLst>
            <pc:docMk/>
            <pc:sldMk cId="3618607745" sldId="33853"/>
            <ac:spMk id="17" creationId="{E862BE82-D00D-42C1-BF16-93AA37870C32}"/>
          </ac:spMkLst>
        </pc:spChg>
        <pc:spChg chg="add">
          <ac:chgData name="Gillian Ward" userId="46e8b325c1b402f3" providerId="LiveId" clId="{4C64FB3E-4E08-4981-9192-FCDC029E9483}" dt="2021-05-10T07:10:37.816" v="3554" actId="26606"/>
          <ac:spMkLst>
            <pc:docMk/>
            <pc:sldMk cId="3618607745" sldId="33853"/>
            <ac:spMk id="19" creationId="{F6D92C2D-1D3D-4974-918C-06579FB354A9}"/>
          </ac:spMkLst>
        </pc:spChg>
        <pc:picChg chg="add mod ord">
          <ac:chgData name="Gillian Ward" userId="46e8b325c1b402f3" providerId="LiveId" clId="{4C64FB3E-4E08-4981-9192-FCDC029E9483}" dt="2021-05-10T07:10:32.823" v="3553" actId="26606"/>
          <ac:picMkLst>
            <pc:docMk/>
            <pc:sldMk cId="3618607745" sldId="33853"/>
            <ac:picMk id="5" creationId="{2D2DDA62-7FCE-420F-864A-1CCFC057B7B2}"/>
          </ac:picMkLst>
        </pc:picChg>
      </pc:sldChg>
      <pc:sldChg chg="addSp delSp modSp new mod setBg">
        <pc:chgData name="Gillian Ward" userId="46e8b325c1b402f3" providerId="LiveId" clId="{4C64FB3E-4E08-4981-9192-FCDC029E9483}" dt="2021-05-10T10:53:34.478" v="3857" actId="1076"/>
        <pc:sldMkLst>
          <pc:docMk/>
          <pc:sldMk cId="4087024878" sldId="33854"/>
        </pc:sldMkLst>
        <pc:spChg chg="mod">
          <ac:chgData name="Gillian Ward" userId="46e8b325c1b402f3" providerId="LiveId" clId="{4C64FB3E-4E08-4981-9192-FCDC029E9483}" dt="2021-05-09T20:41:19.836" v="3185" actId="1076"/>
          <ac:spMkLst>
            <pc:docMk/>
            <pc:sldMk cId="4087024878" sldId="33854"/>
            <ac:spMk id="2" creationId="{034CB1F0-25BF-4F2C-A7B6-15C083806C12}"/>
          </ac:spMkLst>
        </pc:spChg>
        <pc:spChg chg="mod">
          <ac:chgData name="Gillian Ward" userId="46e8b325c1b402f3" providerId="LiveId" clId="{4C64FB3E-4E08-4981-9192-FCDC029E9483}" dt="2021-05-10T10:53:34.478" v="3857" actId="1076"/>
          <ac:spMkLst>
            <pc:docMk/>
            <pc:sldMk cId="4087024878" sldId="33854"/>
            <ac:spMk id="3" creationId="{92174D51-E967-45C9-8906-EED5284096C6}"/>
          </ac:spMkLst>
        </pc:spChg>
        <pc:spChg chg="add">
          <ac:chgData name="Gillian Ward" userId="46e8b325c1b402f3" providerId="LiveId" clId="{4C64FB3E-4E08-4981-9192-FCDC029E9483}" dt="2021-05-09T20:38:45.699" v="2918" actId="26606"/>
          <ac:spMkLst>
            <pc:docMk/>
            <pc:sldMk cId="4087024878" sldId="33854"/>
            <ac:spMk id="12" creationId="{E862BE82-D00D-42C1-BF16-93AA37870C32}"/>
          </ac:spMkLst>
        </pc:spChg>
        <pc:spChg chg="add">
          <ac:chgData name="Gillian Ward" userId="46e8b325c1b402f3" providerId="LiveId" clId="{4C64FB3E-4E08-4981-9192-FCDC029E9483}" dt="2021-05-09T20:38:45.699" v="2918" actId="26606"/>
          <ac:spMkLst>
            <pc:docMk/>
            <pc:sldMk cId="4087024878" sldId="33854"/>
            <ac:spMk id="14" creationId="{F6D92C2D-1D3D-4974-918C-06579FB354A9}"/>
          </ac:spMkLst>
        </pc:spChg>
        <pc:picChg chg="add del mod">
          <ac:chgData name="Gillian Ward" userId="46e8b325c1b402f3" providerId="LiveId" clId="{4C64FB3E-4E08-4981-9192-FCDC029E9483}" dt="2021-05-09T20:38:11.249" v="2914"/>
          <ac:picMkLst>
            <pc:docMk/>
            <pc:sldMk cId="4087024878" sldId="33854"/>
            <ac:picMk id="5" creationId="{A6EC4241-6CD3-47FA-A19B-6C8425F6BC6B}"/>
          </ac:picMkLst>
        </pc:picChg>
        <pc:picChg chg="add mod ord">
          <ac:chgData name="Gillian Ward" userId="46e8b325c1b402f3" providerId="LiveId" clId="{4C64FB3E-4E08-4981-9192-FCDC029E9483}" dt="2021-05-09T20:39:47.997" v="2956" actId="1076"/>
          <ac:picMkLst>
            <pc:docMk/>
            <pc:sldMk cId="4087024878" sldId="33854"/>
            <ac:picMk id="7" creationId="{945DDF17-A671-4ECB-82B6-ECE42D196407}"/>
          </ac:picMkLst>
        </pc:picChg>
      </pc:sldChg>
      <pc:sldChg chg="addSp modSp new mod">
        <pc:chgData name="Gillian Ward" userId="46e8b325c1b402f3" providerId="LiveId" clId="{4C64FB3E-4E08-4981-9192-FCDC029E9483}" dt="2021-05-10T10:34:46.721" v="3826" actId="20577"/>
        <pc:sldMkLst>
          <pc:docMk/>
          <pc:sldMk cId="3812834579" sldId="33855"/>
        </pc:sldMkLst>
        <pc:spChg chg="mod">
          <ac:chgData name="Gillian Ward" userId="46e8b325c1b402f3" providerId="LiveId" clId="{4C64FB3E-4E08-4981-9192-FCDC029E9483}" dt="2021-05-10T10:34:31.413" v="3825" actId="1076"/>
          <ac:spMkLst>
            <pc:docMk/>
            <pc:sldMk cId="3812834579" sldId="33855"/>
            <ac:spMk id="2" creationId="{F0F02959-31A1-4CDD-A947-76AB2E8E1C5D}"/>
          </ac:spMkLst>
        </pc:spChg>
        <pc:spChg chg="mod">
          <ac:chgData name="Gillian Ward" userId="46e8b325c1b402f3" providerId="LiveId" clId="{4C64FB3E-4E08-4981-9192-FCDC029E9483}" dt="2021-05-10T10:34:46.721" v="3826" actId="20577"/>
          <ac:spMkLst>
            <pc:docMk/>
            <pc:sldMk cId="3812834579" sldId="33855"/>
            <ac:spMk id="3" creationId="{1938E535-D891-4BDF-80B5-7D6AB8D86AA5}"/>
          </ac:spMkLst>
        </pc:spChg>
        <pc:picChg chg="add mod">
          <ac:chgData name="Gillian Ward" userId="46e8b325c1b402f3" providerId="LiveId" clId="{4C64FB3E-4E08-4981-9192-FCDC029E9483}" dt="2021-05-10T10:33:56.323" v="3817" actId="14100"/>
          <ac:picMkLst>
            <pc:docMk/>
            <pc:sldMk cId="3812834579" sldId="33855"/>
            <ac:picMk id="5" creationId="{AC49E8B2-1E86-46D7-81E4-F3B02377C41F}"/>
          </ac:picMkLst>
        </pc:picChg>
      </pc:sldChg>
      <pc:sldChg chg="addSp delSp modSp new mod setBg">
        <pc:chgData name="Gillian Ward" userId="46e8b325c1b402f3" providerId="LiveId" clId="{4C64FB3E-4E08-4981-9192-FCDC029E9483}" dt="2021-05-10T10:53:16.541" v="3856" actId="26606"/>
        <pc:sldMkLst>
          <pc:docMk/>
          <pc:sldMk cId="1390853862" sldId="33856"/>
        </pc:sldMkLst>
        <pc:spChg chg="del mod">
          <ac:chgData name="Gillian Ward" userId="46e8b325c1b402f3" providerId="LiveId" clId="{4C64FB3E-4E08-4981-9192-FCDC029E9483}" dt="2021-05-10T10:53:16.541" v="3856" actId="26606"/>
          <ac:spMkLst>
            <pc:docMk/>
            <pc:sldMk cId="1390853862" sldId="33856"/>
            <ac:spMk id="2" creationId="{39C19796-54BB-41F1-95B6-87E87EB8643A}"/>
          </ac:spMkLst>
        </pc:spChg>
        <pc:spChg chg="del">
          <ac:chgData name="Gillian Ward" userId="46e8b325c1b402f3" providerId="LiveId" clId="{4C64FB3E-4E08-4981-9192-FCDC029E9483}" dt="2021-05-10T10:53:11.655" v="3853"/>
          <ac:spMkLst>
            <pc:docMk/>
            <pc:sldMk cId="1390853862" sldId="33856"/>
            <ac:spMk id="3" creationId="{B8629DB8-2C50-4E32-A4EC-919B0D1F8881}"/>
          </ac:spMkLst>
        </pc:spChg>
        <pc:spChg chg="add">
          <ac:chgData name="Gillian Ward" userId="46e8b325c1b402f3" providerId="LiveId" clId="{4C64FB3E-4E08-4981-9192-FCDC029E9483}" dt="2021-05-10T10:53:16.541" v="3856" actId="26606"/>
          <ac:spMkLst>
            <pc:docMk/>
            <pc:sldMk cId="1390853862" sldId="33856"/>
            <ac:spMk id="10" creationId="{42A4FC2C-047E-45A5-965D-8E1E3BF09BC6}"/>
          </ac:spMkLst>
        </pc:spChg>
        <pc:picChg chg="add mod">
          <ac:chgData name="Gillian Ward" userId="46e8b325c1b402f3" providerId="LiveId" clId="{4C64FB3E-4E08-4981-9192-FCDC029E9483}" dt="2021-05-10T10:53:16.541" v="3856" actId="26606"/>
          <ac:picMkLst>
            <pc:docMk/>
            <pc:sldMk cId="1390853862" sldId="33856"/>
            <ac:picMk id="5" creationId="{4EAEEAF8-07F5-4457-B8FC-A056A86F5EED}"/>
          </ac:picMkLst>
        </pc:picChg>
      </pc:sldChg>
      <pc:sldChg chg="addSp modSp new mod setBg">
        <pc:chgData name="Gillian Ward" userId="46e8b325c1b402f3" providerId="LiveId" clId="{4C64FB3E-4E08-4981-9192-FCDC029E9483}" dt="2021-05-10T07:04:19.891" v="3518" actId="1076"/>
        <pc:sldMkLst>
          <pc:docMk/>
          <pc:sldMk cId="260671985" sldId="33857"/>
        </pc:sldMkLst>
        <pc:spChg chg="mod">
          <ac:chgData name="Gillian Ward" userId="46e8b325c1b402f3" providerId="LiveId" clId="{4C64FB3E-4E08-4981-9192-FCDC029E9483}" dt="2021-05-10T07:04:19.891" v="3518" actId="1076"/>
          <ac:spMkLst>
            <pc:docMk/>
            <pc:sldMk cId="260671985" sldId="33857"/>
            <ac:spMk id="2" creationId="{EA9EE4E0-09AD-4833-9E3C-9039FF8B793A}"/>
          </ac:spMkLst>
        </pc:spChg>
        <pc:spChg chg="mod">
          <ac:chgData name="Gillian Ward" userId="46e8b325c1b402f3" providerId="LiveId" clId="{4C64FB3E-4E08-4981-9192-FCDC029E9483}" dt="2021-05-10T07:04:04.709" v="3515" actId="20577"/>
          <ac:spMkLst>
            <pc:docMk/>
            <pc:sldMk cId="260671985" sldId="33857"/>
            <ac:spMk id="3" creationId="{86481909-F8F2-4BC7-AF84-BCFE0EF497DA}"/>
          </ac:spMkLst>
        </pc:spChg>
        <pc:spChg chg="add">
          <ac:chgData name="Gillian Ward" userId="46e8b325c1b402f3" providerId="LiveId" clId="{4C64FB3E-4E08-4981-9192-FCDC029E9483}" dt="2021-05-10T07:03:45.860" v="3505" actId="26606"/>
          <ac:spMkLst>
            <pc:docMk/>
            <pc:sldMk cId="260671985" sldId="33857"/>
            <ac:spMk id="10" creationId="{E862BE82-D00D-42C1-BF16-93AA37870C32}"/>
          </ac:spMkLst>
        </pc:spChg>
        <pc:spChg chg="add">
          <ac:chgData name="Gillian Ward" userId="46e8b325c1b402f3" providerId="LiveId" clId="{4C64FB3E-4E08-4981-9192-FCDC029E9483}" dt="2021-05-10T07:03:45.860" v="3505" actId="26606"/>
          <ac:spMkLst>
            <pc:docMk/>
            <pc:sldMk cId="260671985" sldId="33857"/>
            <ac:spMk id="12" creationId="{F6D92C2D-1D3D-4974-918C-06579FB354A9}"/>
          </ac:spMkLst>
        </pc:spChg>
        <pc:picChg chg="add mod ord">
          <ac:chgData name="Gillian Ward" userId="46e8b325c1b402f3" providerId="LiveId" clId="{4C64FB3E-4E08-4981-9192-FCDC029E9483}" dt="2021-05-10T07:03:45.860" v="3505" actId="26606"/>
          <ac:picMkLst>
            <pc:docMk/>
            <pc:sldMk cId="260671985" sldId="33857"/>
            <ac:picMk id="5" creationId="{6942B40A-A2FA-4027-AE73-110D34807711}"/>
          </ac:picMkLst>
        </pc:picChg>
      </pc:sldChg>
      <pc:sldChg chg="modSp new del mod">
        <pc:chgData name="Gillian Ward" userId="46e8b325c1b402f3" providerId="LiveId" clId="{4C64FB3E-4E08-4981-9192-FCDC029E9483}" dt="2021-05-09T20:33:59.855" v="2863" actId="2696"/>
        <pc:sldMkLst>
          <pc:docMk/>
          <pc:sldMk cId="2369625258" sldId="33858"/>
        </pc:sldMkLst>
        <pc:spChg chg="mod">
          <ac:chgData name="Gillian Ward" userId="46e8b325c1b402f3" providerId="LiveId" clId="{4C64FB3E-4E08-4981-9192-FCDC029E9483}" dt="2021-05-08T12:59:11.665" v="395"/>
          <ac:spMkLst>
            <pc:docMk/>
            <pc:sldMk cId="2369625258" sldId="33858"/>
            <ac:spMk id="2" creationId="{DCD65FAE-02F7-493F-BC20-8478B2B48014}"/>
          </ac:spMkLst>
        </pc:spChg>
      </pc:sldChg>
      <pc:sldChg chg="new del">
        <pc:chgData name="Gillian Ward" userId="46e8b325c1b402f3" providerId="LiveId" clId="{4C64FB3E-4E08-4981-9192-FCDC029E9483}" dt="2021-05-09T14:30:46.782" v="1091" actId="2696"/>
        <pc:sldMkLst>
          <pc:docMk/>
          <pc:sldMk cId="3964368173" sldId="33859"/>
        </pc:sldMkLst>
      </pc:sldChg>
      <pc:sldChg chg="addSp delSp modSp new mod ord setBg">
        <pc:chgData name="Gillian Ward" userId="46e8b325c1b402f3" providerId="LiveId" clId="{4C64FB3E-4E08-4981-9192-FCDC029E9483}" dt="2021-05-10T07:06:56.637" v="3543" actId="255"/>
        <pc:sldMkLst>
          <pc:docMk/>
          <pc:sldMk cId="1243546366" sldId="33860"/>
        </pc:sldMkLst>
        <pc:spChg chg="mod">
          <ac:chgData name="Gillian Ward" userId="46e8b325c1b402f3" providerId="LiveId" clId="{4C64FB3E-4E08-4981-9192-FCDC029E9483}" dt="2021-05-10T07:06:46.859" v="3541" actId="1076"/>
          <ac:spMkLst>
            <pc:docMk/>
            <pc:sldMk cId="1243546366" sldId="33860"/>
            <ac:spMk id="2" creationId="{235554F1-0BB4-487B-9CC5-6580307D83FA}"/>
          </ac:spMkLst>
        </pc:spChg>
        <pc:spChg chg="mod">
          <ac:chgData name="Gillian Ward" userId="46e8b325c1b402f3" providerId="LiveId" clId="{4C64FB3E-4E08-4981-9192-FCDC029E9483}" dt="2021-05-10T07:06:56.637" v="3543" actId="255"/>
          <ac:spMkLst>
            <pc:docMk/>
            <pc:sldMk cId="1243546366" sldId="33860"/>
            <ac:spMk id="3" creationId="{89C8F708-7342-470B-9387-361D927F9E5E}"/>
          </ac:spMkLst>
        </pc:spChg>
        <pc:spChg chg="add">
          <ac:chgData name="Gillian Ward" userId="46e8b325c1b402f3" providerId="LiveId" clId="{4C64FB3E-4E08-4981-9192-FCDC029E9483}" dt="2021-05-10T07:05:31.613" v="3524" actId="26606"/>
          <ac:spMkLst>
            <pc:docMk/>
            <pc:sldMk cId="1243546366" sldId="33860"/>
            <ac:spMk id="12" creationId="{E862BE82-D00D-42C1-BF16-93AA37870C32}"/>
          </ac:spMkLst>
        </pc:spChg>
        <pc:spChg chg="add">
          <ac:chgData name="Gillian Ward" userId="46e8b325c1b402f3" providerId="LiveId" clId="{4C64FB3E-4E08-4981-9192-FCDC029E9483}" dt="2021-05-10T07:05:31.613" v="3524" actId="26606"/>
          <ac:spMkLst>
            <pc:docMk/>
            <pc:sldMk cId="1243546366" sldId="33860"/>
            <ac:spMk id="14" creationId="{F6D92C2D-1D3D-4974-918C-06579FB354A9}"/>
          </ac:spMkLst>
        </pc:spChg>
        <pc:picChg chg="add del mod">
          <ac:chgData name="Gillian Ward" userId="46e8b325c1b402f3" providerId="LiveId" clId="{4C64FB3E-4E08-4981-9192-FCDC029E9483}" dt="2021-05-10T07:05:15.175" v="3520"/>
          <ac:picMkLst>
            <pc:docMk/>
            <pc:sldMk cId="1243546366" sldId="33860"/>
            <ac:picMk id="5" creationId="{7B449D50-CAF2-4CBA-901E-8AEFCC6D8CC6}"/>
          </ac:picMkLst>
        </pc:picChg>
        <pc:picChg chg="add mod ord">
          <ac:chgData name="Gillian Ward" userId="46e8b325c1b402f3" providerId="LiveId" clId="{4C64FB3E-4E08-4981-9192-FCDC029E9483}" dt="2021-05-10T07:05:31.613" v="3524" actId="26606"/>
          <ac:picMkLst>
            <pc:docMk/>
            <pc:sldMk cId="1243546366" sldId="33860"/>
            <ac:picMk id="7" creationId="{2224626D-0D49-49BD-917F-74075C7DE68C}"/>
          </ac:picMkLst>
        </pc:picChg>
      </pc:sldChg>
      <pc:sldChg chg="addSp delSp modSp new mod setBg">
        <pc:chgData name="Gillian Ward" userId="46e8b325c1b402f3" providerId="LiveId" clId="{4C64FB3E-4E08-4981-9192-FCDC029E9483}" dt="2021-05-09T20:33:56.337" v="2862" actId="26606"/>
        <pc:sldMkLst>
          <pc:docMk/>
          <pc:sldMk cId="2517565664" sldId="33861"/>
        </pc:sldMkLst>
        <pc:spChg chg="del">
          <ac:chgData name="Gillian Ward" userId="46e8b325c1b402f3" providerId="LiveId" clId="{4C64FB3E-4E08-4981-9192-FCDC029E9483}" dt="2021-05-09T20:33:56.337" v="2862" actId="26606"/>
          <ac:spMkLst>
            <pc:docMk/>
            <pc:sldMk cId="2517565664" sldId="33861"/>
            <ac:spMk id="2" creationId="{B3343745-65A5-48C8-A84C-58B595F651E1}"/>
          </ac:spMkLst>
        </pc:spChg>
        <pc:spChg chg="del">
          <ac:chgData name="Gillian Ward" userId="46e8b325c1b402f3" providerId="LiveId" clId="{4C64FB3E-4E08-4981-9192-FCDC029E9483}" dt="2021-05-09T20:33:49.028" v="2859"/>
          <ac:spMkLst>
            <pc:docMk/>
            <pc:sldMk cId="2517565664" sldId="33861"/>
            <ac:spMk id="3" creationId="{8DD543A4-8A1D-4D76-AD02-F870F0FCBB45}"/>
          </ac:spMkLst>
        </pc:spChg>
        <pc:spChg chg="add">
          <ac:chgData name="Gillian Ward" userId="46e8b325c1b402f3" providerId="LiveId" clId="{4C64FB3E-4E08-4981-9192-FCDC029E9483}" dt="2021-05-09T20:33:56.337" v="2862" actId="26606"/>
          <ac:spMkLst>
            <pc:docMk/>
            <pc:sldMk cId="2517565664" sldId="33861"/>
            <ac:spMk id="10" creationId="{42A4FC2C-047E-45A5-965D-8E1E3BF09BC6}"/>
          </ac:spMkLst>
        </pc:spChg>
        <pc:picChg chg="add mod">
          <ac:chgData name="Gillian Ward" userId="46e8b325c1b402f3" providerId="LiveId" clId="{4C64FB3E-4E08-4981-9192-FCDC029E9483}" dt="2021-05-09T20:33:56.337" v="2862" actId="26606"/>
          <ac:picMkLst>
            <pc:docMk/>
            <pc:sldMk cId="2517565664" sldId="33861"/>
            <ac:picMk id="5" creationId="{3555A221-A052-4DF1-AE15-7E477D65BA2C}"/>
          </ac:picMkLst>
        </pc:picChg>
      </pc:sldChg>
      <pc:sldChg chg="new del">
        <pc:chgData name="Gillian Ward" userId="46e8b325c1b402f3" providerId="LiveId" clId="{4C64FB3E-4E08-4981-9192-FCDC029E9483}" dt="2021-05-10T07:20:16.120" v="3774" actId="2696"/>
        <pc:sldMkLst>
          <pc:docMk/>
          <pc:sldMk cId="961166765" sldId="33862"/>
        </pc:sldMkLst>
      </pc:sldChg>
      <pc:sldChg chg="delSp add del mod">
        <pc:chgData name="Gillian Ward" userId="46e8b325c1b402f3" providerId="LiveId" clId="{4C64FB3E-4E08-4981-9192-FCDC029E9483}" dt="2021-05-10T07:21:35.370" v="3789" actId="2696"/>
        <pc:sldMkLst>
          <pc:docMk/>
          <pc:sldMk cId="3109377912" sldId="33862"/>
        </pc:sldMkLst>
        <pc:picChg chg="del">
          <ac:chgData name="Gillian Ward" userId="46e8b325c1b402f3" providerId="LiveId" clId="{4C64FB3E-4E08-4981-9192-FCDC029E9483}" dt="2021-05-10T07:21:24.526" v="3786" actId="21"/>
          <ac:picMkLst>
            <pc:docMk/>
            <pc:sldMk cId="3109377912" sldId="33862"/>
            <ac:picMk id="5" creationId="{964ED91E-7C72-490E-AD5C-8F7E955A4225}"/>
          </ac:picMkLst>
        </pc:picChg>
      </pc:sldChg>
    </pc:docChg>
  </pc:docChgLst>
  <pc:docChgLst>
    <pc:chgData name="Gillian Ward" userId="46e8b325c1b402f3" providerId="LiveId" clId="{285B5AE0-C834-4171-82E4-49F9B570EC02}"/>
    <pc:docChg chg="undo custSel delSld modSld">
      <pc:chgData name="Gillian Ward" userId="46e8b325c1b402f3" providerId="LiveId" clId="{285B5AE0-C834-4171-82E4-49F9B570EC02}" dt="2021-05-27T21:07:00.311" v="518" actId="1076"/>
      <pc:docMkLst>
        <pc:docMk/>
      </pc:docMkLst>
      <pc:sldChg chg="modSp mod">
        <pc:chgData name="Gillian Ward" userId="46e8b325c1b402f3" providerId="LiveId" clId="{285B5AE0-C834-4171-82E4-49F9B570EC02}" dt="2021-05-27T20:54:31.653" v="264" actId="20577"/>
        <pc:sldMkLst>
          <pc:docMk/>
          <pc:sldMk cId="636480946" sldId="256"/>
        </pc:sldMkLst>
        <pc:spChg chg="mod">
          <ac:chgData name="Gillian Ward" userId="46e8b325c1b402f3" providerId="LiveId" clId="{285B5AE0-C834-4171-82E4-49F9B570EC02}" dt="2021-05-27T20:54:31.653" v="264" actId="20577"/>
          <ac:spMkLst>
            <pc:docMk/>
            <pc:sldMk cId="636480946" sldId="256"/>
            <ac:spMk id="5" creationId="{168D7C11-A8DB-451B-8206-9EF6B9F4D0D2}"/>
          </ac:spMkLst>
        </pc:spChg>
      </pc:sldChg>
      <pc:sldChg chg="modSp mod">
        <pc:chgData name="Gillian Ward" userId="46e8b325c1b402f3" providerId="LiveId" clId="{285B5AE0-C834-4171-82E4-49F9B570EC02}" dt="2021-05-27T21:02:17.982" v="339" actId="6549"/>
        <pc:sldMkLst>
          <pc:docMk/>
          <pc:sldMk cId="3093539480" sldId="420"/>
        </pc:sldMkLst>
        <pc:spChg chg="mod">
          <ac:chgData name="Gillian Ward" userId="46e8b325c1b402f3" providerId="LiveId" clId="{285B5AE0-C834-4171-82E4-49F9B570EC02}" dt="2021-05-27T21:02:17.982" v="339" actId="6549"/>
          <ac:spMkLst>
            <pc:docMk/>
            <pc:sldMk cId="3093539480" sldId="420"/>
            <ac:spMk id="3" creationId="{BA7FE767-8C4C-4D75-A423-1C599900C0F3}"/>
          </ac:spMkLst>
        </pc:spChg>
      </pc:sldChg>
      <pc:sldChg chg="modSp mod">
        <pc:chgData name="Gillian Ward" userId="46e8b325c1b402f3" providerId="LiveId" clId="{285B5AE0-C834-4171-82E4-49F9B570EC02}" dt="2021-05-27T21:00:25.029" v="305" actId="20577"/>
        <pc:sldMkLst>
          <pc:docMk/>
          <pc:sldMk cId="4013431133" sldId="422"/>
        </pc:sldMkLst>
        <pc:spChg chg="mod">
          <ac:chgData name="Gillian Ward" userId="46e8b325c1b402f3" providerId="LiveId" clId="{285B5AE0-C834-4171-82E4-49F9B570EC02}" dt="2021-05-27T21:00:25.029" v="305" actId="20577"/>
          <ac:spMkLst>
            <pc:docMk/>
            <pc:sldMk cId="4013431133" sldId="422"/>
            <ac:spMk id="3" creationId="{94E8987B-54CD-4A9C-AE8E-6CA5D113EE9F}"/>
          </ac:spMkLst>
        </pc:spChg>
      </pc:sldChg>
      <pc:sldChg chg="modSp mod">
        <pc:chgData name="Gillian Ward" userId="46e8b325c1b402f3" providerId="LiveId" clId="{285B5AE0-C834-4171-82E4-49F9B570EC02}" dt="2021-05-27T21:03:09.124" v="345" actId="27636"/>
        <pc:sldMkLst>
          <pc:docMk/>
          <pc:sldMk cId="1650614171" sldId="423"/>
        </pc:sldMkLst>
        <pc:spChg chg="mod">
          <ac:chgData name="Gillian Ward" userId="46e8b325c1b402f3" providerId="LiveId" clId="{285B5AE0-C834-4171-82E4-49F9B570EC02}" dt="2021-05-27T21:03:09.124" v="345" actId="27636"/>
          <ac:spMkLst>
            <pc:docMk/>
            <pc:sldMk cId="1650614171" sldId="423"/>
            <ac:spMk id="3" creationId="{38245DD7-FE95-4F46-937E-7B2E4D30F4DE}"/>
          </ac:spMkLst>
        </pc:spChg>
      </pc:sldChg>
      <pc:sldChg chg="modSp mod">
        <pc:chgData name="Gillian Ward" userId="46e8b325c1b402f3" providerId="LiveId" clId="{285B5AE0-C834-4171-82E4-49F9B570EC02}" dt="2021-05-27T21:02:35.415" v="341" actId="6549"/>
        <pc:sldMkLst>
          <pc:docMk/>
          <pc:sldMk cId="2604736624" sldId="424"/>
        </pc:sldMkLst>
        <pc:spChg chg="mod">
          <ac:chgData name="Gillian Ward" userId="46e8b325c1b402f3" providerId="LiveId" clId="{285B5AE0-C834-4171-82E4-49F9B570EC02}" dt="2021-05-27T21:02:35.415" v="341" actId="6549"/>
          <ac:spMkLst>
            <pc:docMk/>
            <pc:sldMk cId="2604736624" sldId="424"/>
            <ac:spMk id="3" creationId="{1E89783D-A83F-41E7-9B28-0503AD192DB7}"/>
          </ac:spMkLst>
        </pc:spChg>
      </pc:sldChg>
      <pc:sldChg chg="modSp mod">
        <pc:chgData name="Gillian Ward" userId="46e8b325c1b402f3" providerId="LiveId" clId="{285B5AE0-C834-4171-82E4-49F9B570EC02}" dt="2021-05-27T20:56:29.970" v="299" actId="6549"/>
        <pc:sldMkLst>
          <pc:docMk/>
          <pc:sldMk cId="1524086333" sldId="427"/>
        </pc:sldMkLst>
        <pc:spChg chg="mod">
          <ac:chgData name="Gillian Ward" userId="46e8b325c1b402f3" providerId="LiveId" clId="{285B5AE0-C834-4171-82E4-49F9B570EC02}" dt="2021-05-27T20:56:29.970" v="299" actId="6549"/>
          <ac:spMkLst>
            <pc:docMk/>
            <pc:sldMk cId="1524086333" sldId="427"/>
            <ac:spMk id="3" creationId="{8F50C202-F6F5-42B7-8CBB-FA6055A84426}"/>
          </ac:spMkLst>
        </pc:spChg>
      </pc:sldChg>
      <pc:sldChg chg="modSp mod">
        <pc:chgData name="Gillian Ward" userId="46e8b325c1b402f3" providerId="LiveId" clId="{285B5AE0-C834-4171-82E4-49F9B570EC02}" dt="2021-05-27T21:04:31.382" v="351" actId="1076"/>
        <pc:sldMkLst>
          <pc:docMk/>
          <pc:sldMk cId="3023576092" sldId="429"/>
        </pc:sldMkLst>
        <pc:spChg chg="mod">
          <ac:chgData name="Gillian Ward" userId="46e8b325c1b402f3" providerId="LiveId" clId="{285B5AE0-C834-4171-82E4-49F9B570EC02}" dt="2021-05-27T21:04:31.382" v="351" actId="1076"/>
          <ac:spMkLst>
            <pc:docMk/>
            <pc:sldMk cId="3023576092" sldId="429"/>
            <ac:spMk id="3" creationId="{406A6C59-B80E-4718-BFE3-D14FC5BA1F58}"/>
          </ac:spMkLst>
        </pc:spChg>
      </pc:sldChg>
      <pc:sldChg chg="del">
        <pc:chgData name="Gillian Ward" userId="46e8b325c1b402f3" providerId="LiveId" clId="{285B5AE0-C834-4171-82E4-49F9B570EC02}" dt="2021-05-27T20:58:27.632" v="300" actId="2696"/>
        <pc:sldMkLst>
          <pc:docMk/>
          <pc:sldMk cId="1218482500" sldId="430"/>
        </pc:sldMkLst>
      </pc:sldChg>
      <pc:sldChg chg="modSp mod">
        <pc:chgData name="Gillian Ward" userId="46e8b325c1b402f3" providerId="LiveId" clId="{285B5AE0-C834-4171-82E4-49F9B570EC02}" dt="2021-05-27T20:55:05.288" v="266" actId="108"/>
        <pc:sldMkLst>
          <pc:docMk/>
          <pc:sldMk cId="750933254" sldId="458"/>
        </pc:sldMkLst>
        <pc:spChg chg="mod">
          <ac:chgData name="Gillian Ward" userId="46e8b325c1b402f3" providerId="LiveId" clId="{285B5AE0-C834-4171-82E4-49F9B570EC02}" dt="2021-05-27T20:55:05.288" v="266" actId="108"/>
          <ac:spMkLst>
            <pc:docMk/>
            <pc:sldMk cId="750933254" sldId="458"/>
            <ac:spMk id="3" creationId="{FF30206C-2045-4E46-A6AF-D49C751CD49A}"/>
          </ac:spMkLst>
        </pc:spChg>
      </pc:sldChg>
      <pc:sldChg chg="modSp mod">
        <pc:chgData name="Gillian Ward" userId="46e8b325c1b402f3" providerId="LiveId" clId="{285B5AE0-C834-4171-82E4-49F9B570EC02}" dt="2021-05-27T20:59:22.467" v="303" actId="14100"/>
        <pc:sldMkLst>
          <pc:docMk/>
          <pc:sldMk cId="2509012727" sldId="461"/>
        </pc:sldMkLst>
        <pc:spChg chg="mod">
          <ac:chgData name="Gillian Ward" userId="46e8b325c1b402f3" providerId="LiveId" clId="{285B5AE0-C834-4171-82E4-49F9B570EC02}" dt="2021-05-27T20:59:22.467" v="303" actId="14100"/>
          <ac:spMkLst>
            <pc:docMk/>
            <pc:sldMk cId="2509012727" sldId="461"/>
            <ac:spMk id="3" creationId="{22EA6942-3EC2-4FE0-A250-669B79573D08}"/>
          </ac:spMkLst>
        </pc:spChg>
      </pc:sldChg>
      <pc:sldChg chg="modSp mod">
        <pc:chgData name="Gillian Ward" userId="46e8b325c1b402f3" providerId="LiveId" clId="{285B5AE0-C834-4171-82E4-49F9B570EC02}" dt="2021-05-27T21:07:00.311" v="518" actId="1076"/>
        <pc:sldMkLst>
          <pc:docMk/>
          <pc:sldMk cId="1671107010" sldId="467"/>
        </pc:sldMkLst>
        <pc:spChg chg="mod">
          <ac:chgData name="Gillian Ward" userId="46e8b325c1b402f3" providerId="LiveId" clId="{285B5AE0-C834-4171-82E4-49F9B570EC02}" dt="2021-05-27T21:07:00.311" v="518" actId="1076"/>
          <ac:spMkLst>
            <pc:docMk/>
            <pc:sldMk cId="1671107010" sldId="467"/>
            <ac:spMk id="3" creationId="{D7548B2E-2230-4F3E-8CFC-98F9FFB3D869}"/>
          </ac:spMkLst>
        </pc:spChg>
      </pc:sldChg>
      <pc:sldChg chg="modSp mod">
        <pc:chgData name="Gillian Ward" userId="46e8b325c1b402f3" providerId="LiveId" clId="{285B5AE0-C834-4171-82E4-49F9B570EC02}" dt="2021-05-27T21:05:48.199" v="402" actId="6549"/>
        <pc:sldMkLst>
          <pc:docMk/>
          <pc:sldMk cId="3798840138" sldId="468"/>
        </pc:sldMkLst>
        <pc:spChg chg="mod">
          <ac:chgData name="Gillian Ward" userId="46e8b325c1b402f3" providerId="LiveId" clId="{285B5AE0-C834-4171-82E4-49F9B570EC02}" dt="2021-05-27T21:05:48.199" v="402" actId="6549"/>
          <ac:spMkLst>
            <pc:docMk/>
            <pc:sldMk cId="3798840138" sldId="468"/>
            <ac:spMk id="3" creationId="{F3337FEA-EB81-4272-85D5-8D69D925BF8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BA624E-C57B-4962-855E-E5B845EA3B3A}" type="doc">
      <dgm:prSet loTypeId="urn:microsoft.com/office/officeart/2005/8/layout/process4" loCatId="list" qsTypeId="urn:microsoft.com/office/officeart/2005/8/quickstyle/simple1" qsCatId="simple" csTypeId="urn:microsoft.com/office/officeart/2005/8/colors/colorful5" csCatId="colorful" phldr="1"/>
      <dgm:spPr/>
      <dgm:t>
        <a:bodyPr/>
        <a:lstStyle/>
        <a:p>
          <a:endParaRPr lang="en-IE"/>
        </a:p>
      </dgm:t>
    </dgm:pt>
    <dgm:pt modelId="{CD1D4281-18C5-4FD4-98BB-DB5C0BB6BB09}">
      <dgm:prSet/>
      <dgm:spPr/>
      <dgm:t>
        <a:bodyPr/>
        <a:lstStyle/>
        <a:p>
          <a:r>
            <a:rPr lang="en-IE" dirty="0"/>
            <a:t>Contract &amp; Negotiation </a:t>
          </a:r>
        </a:p>
      </dgm:t>
    </dgm:pt>
    <dgm:pt modelId="{5185B68A-1664-4817-85BA-47A7F1A4F24C}" type="parTrans" cxnId="{5EF196B5-F6DD-435F-8AD4-7CFFB383C6C2}">
      <dgm:prSet/>
      <dgm:spPr/>
      <dgm:t>
        <a:bodyPr/>
        <a:lstStyle/>
        <a:p>
          <a:endParaRPr lang="en-IE"/>
        </a:p>
      </dgm:t>
    </dgm:pt>
    <dgm:pt modelId="{F5C5D20E-DE01-4000-B7CF-01778B8353A6}" type="sibTrans" cxnId="{5EF196B5-F6DD-435F-8AD4-7CFFB383C6C2}">
      <dgm:prSet/>
      <dgm:spPr/>
      <dgm:t>
        <a:bodyPr/>
        <a:lstStyle/>
        <a:p>
          <a:endParaRPr lang="en-IE"/>
        </a:p>
      </dgm:t>
    </dgm:pt>
    <dgm:pt modelId="{89EEB178-B335-41EA-A583-FB4DFE9276EA}">
      <dgm:prSet/>
      <dgm:spPr/>
      <dgm:t>
        <a:bodyPr/>
        <a:lstStyle/>
        <a:p>
          <a:r>
            <a:rPr lang="en-IE"/>
            <a:t>Maintains autonomy and integrity among all the parties</a:t>
          </a:r>
        </a:p>
      </dgm:t>
    </dgm:pt>
    <dgm:pt modelId="{CBC5B78C-2337-4908-9AA6-E4FA536EF4F7}" type="parTrans" cxnId="{83DB7039-D81E-4A76-A394-671563BFDA3E}">
      <dgm:prSet/>
      <dgm:spPr/>
      <dgm:t>
        <a:bodyPr/>
        <a:lstStyle/>
        <a:p>
          <a:endParaRPr lang="en-IE"/>
        </a:p>
      </dgm:t>
    </dgm:pt>
    <dgm:pt modelId="{A561DE19-B120-4A39-ACD2-861CAFAF6A11}" type="sibTrans" cxnId="{83DB7039-D81E-4A76-A394-671563BFDA3E}">
      <dgm:prSet/>
      <dgm:spPr/>
      <dgm:t>
        <a:bodyPr/>
        <a:lstStyle/>
        <a:p>
          <a:endParaRPr lang="en-IE"/>
        </a:p>
      </dgm:t>
    </dgm:pt>
    <dgm:pt modelId="{99F448F9-1574-47C5-A753-9C49B2BA901C}">
      <dgm:prSet/>
      <dgm:spPr/>
      <dgm:t>
        <a:bodyPr/>
        <a:lstStyle/>
        <a:p>
          <a:r>
            <a:rPr lang="en-IE" dirty="0"/>
            <a:t>Highlights power relations among people of unequal power and different agendas</a:t>
          </a:r>
        </a:p>
      </dgm:t>
    </dgm:pt>
    <dgm:pt modelId="{F18152F7-D99F-4F33-8E9A-BE173FDAE450}" type="parTrans" cxnId="{0E7BDA9D-9CA4-4C88-A60D-D4444E397A28}">
      <dgm:prSet/>
      <dgm:spPr/>
      <dgm:t>
        <a:bodyPr/>
        <a:lstStyle/>
        <a:p>
          <a:endParaRPr lang="en-IE"/>
        </a:p>
      </dgm:t>
    </dgm:pt>
    <dgm:pt modelId="{ACDE3413-EFC7-4664-8BED-5A8BB7023886}" type="sibTrans" cxnId="{0E7BDA9D-9CA4-4C88-A60D-D4444E397A28}">
      <dgm:prSet/>
      <dgm:spPr/>
      <dgm:t>
        <a:bodyPr/>
        <a:lstStyle/>
        <a:p>
          <a:endParaRPr lang="en-IE"/>
        </a:p>
      </dgm:t>
    </dgm:pt>
    <dgm:pt modelId="{BB64C2C6-8FBE-4843-83D3-17FB8EC1AF6F}">
      <dgm:prSet/>
      <dgm:spPr/>
      <dgm:t>
        <a:bodyPr/>
        <a:lstStyle/>
        <a:p>
          <a:r>
            <a:rPr lang="en-IE"/>
            <a:t>Followers are significantly involved in negotiation that results in a decision/action</a:t>
          </a:r>
        </a:p>
      </dgm:t>
    </dgm:pt>
    <dgm:pt modelId="{888EAB86-80EE-4F47-B1AC-C29253F0F9B3}" type="parTrans" cxnId="{AEBAF6EF-E12F-42AC-959D-688BE17AB54F}">
      <dgm:prSet/>
      <dgm:spPr/>
      <dgm:t>
        <a:bodyPr/>
        <a:lstStyle/>
        <a:p>
          <a:endParaRPr lang="en-IE"/>
        </a:p>
      </dgm:t>
    </dgm:pt>
    <dgm:pt modelId="{552BAF00-5345-4891-8879-AEDCAB528499}" type="sibTrans" cxnId="{AEBAF6EF-E12F-42AC-959D-688BE17AB54F}">
      <dgm:prSet/>
      <dgm:spPr/>
      <dgm:t>
        <a:bodyPr/>
        <a:lstStyle/>
        <a:p>
          <a:endParaRPr lang="en-IE"/>
        </a:p>
      </dgm:t>
    </dgm:pt>
    <dgm:pt modelId="{07C91103-E8A5-49A8-987E-E4A5766AE591}">
      <dgm:prSet/>
      <dgm:spPr/>
      <dgm:t>
        <a:bodyPr/>
        <a:lstStyle/>
        <a:p>
          <a:r>
            <a:rPr lang="en-IE" dirty="0"/>
            <a:t>Acknowledges that followers can influence the leader</a:t>
          </a:r>
        </a:p>
      </dgm:t>
    </dgm:pt>
    <dgm:pt modelId="{A0269BC3-C44E-4BC4-9D70-4AC5762705B0}" type="parTrans" cxnId="{7AE71BD6-3F66-4ED9-A90E-E46830831730}">
      <dgm:prSet/>
      <dgm:spPr/>
      <dgm:t>
        <a:bodyPr/>
        <a:lstStyle/>
        <a:p>
          <a:endParaRPr lang="en-IE"/>
        </a:p>
      </dgm:t>
    </dgm:pt>
    <dgm:pt modelId="{E2245413-1036-427E-A041-196834E18EA6}" type="sibTrans" cxnId="{7AE71BD6-3F66-4ED9-A90E-E46830831730}">
      <dgm:prSet/>
      <dgm:spPr/>
      <dgm:t>
        <a:bodyPr/>
        <a:lstStyle/>
        <a:p>
          <a:endParaRPr lang="en-IE"/>
        </a:p>
      </dgm:t>
    </dgm:pt>
    <dgm:pt modelId="{C58422C5-323F-4ED0-9ED9-FF3DF7A5D1B3}">
      <dgm:prSet/>
      <dgm:spPr/>
      <dgm:t>
        <a:bodyPr/>
        <a:lstStyle/>
        <a:p>
          <a:r>
            <a:rPr lang="en-IE" dirty="0"/>
            <a:t>Social system with mutual feedback between leaders and followers  </a:t>
          </a:r>
        </a:p>
      </dgm:t>
    </dgm:pt>
    <dgm:pt modelId="{E8E2C296-E687-435B-B482-025DD1D415E0}" type="parTrans" cxnId="{9F6733D4-6433-4DA7-94F6-34D78583B5A2}">
      <dgm:prSet/>
      <dgm:spPr/>
      <dgm:t>
        <a:bodyPr/>
        <a:lstStyle/>
        <a:p>
          <a:endParaRPr lang="en-IE"/>
        </a:p>
      </dgm:t>
    </dgm:pt>
    <dgm:pt modelId="{6F16ACFB-68BE-4DF2-8CC1-45EC1CCAC45F}" type="sibTrans" cxnId="{9F6733D4-6433-4DA7-94F6-34D78583B5A2}">
      <dgm:prSet/>
      <dgm:spPr/>
      <dgm:t>
        <a:bodyPr/>
        <a:lstStyle/>
        <a:p>
          <a:endParaRPr lang="en-IE"/>
        </a:p>
      </dgm:t>
    </dgm:pt>
    <dgm:pt modelId="{D37F8310-61EE-4109-AF3F-457AA8481457}">
      <dgm:prSet/>
      <dgm:spPr/>
      <dgm:t>
        <a:bodyPr/>
        <a:lstStyle/>
        <a:p>
          <a:r>
            <a:rPr lang="en-IE" dirty="0"/>
            <a:t>A contract can develop equality and freedom</a:t>
          </a:r>
        </a:p>
      </dgm:t>
    </dgm:pt>
    <dgm:pt modelId="{0492D21A-9D96-4862-A567-70152F81232D}" type="parTrans" cxnId="{93EDD9A5-C8AC-4A79-A727-6D7502BE9483}">
      <dgm:prSet/>
      <dgm:spPr/>
      <dgm:t>
        <a:bodyPr/>
        <a:lstStyle/>
        <a:p>
          <a:endParaRPr lang="en-IE"/>
        </a:p>
      </dgm:t>
    </dgm:pt>
    <dgm:pt modelId="{7714FFF3-E21D-4682-88AB-7459919E0E43}" type="sibTrans" cxnId="{93EDD9A5-C8AC-4A79-A727-6D7502BE9483}">
      <dgm:prSet/>
      <dgm:spPr/>
      <dgm:t>
        <a:bodyPr/>
        <a:lstStyle/>
        <a:p>
          <a:endParaRPr lang="en-IE"/>
        </a:p>
      </dgm:t>
    </dgm:pt>
    <dgm:pt modelId="{B4307A8A-910A-4F37-8FB3-0190FC3BFCB0}">
      <dgm:prSet/>
      <dgm:spPr/>
      <dgm:t>
        <a:bodyPr/>
        <a:lstStyle/>
        <a:p>
          <a:r>
            <a:rPr lang="en-IE"/>
            <a:t>Protects the individual from coercive or abusive leadership (negative freedom)</a:t>
          </a:r>
        </a:p>
      </dgm:t>
    </dgm:pt>
    <dgm:pt modelId="{8A9F0BA6-624F-491A-93CC-10250D600063}" type="parTrans" cxnId="{DE8A7CB8-C7B5-4CFF-BED4-017D3FBA8288}">
      <dgm:prSet/>
      <dgm:spPr/>
      <dgm:t>
        <a:bodyPr/>
        <a:lstStyle/>
        <a:p>
          <a:endParaRPr lang="en-IE"/>
        </a:p>
      </dgm:t>
    </dgm:pt>
    <dgm:pt modelId="{2C6749B5-5F4F-4981-B36E-90773FABAA17}" type="sibTrans" cxnId="{DE8A7CB8-C7B5-4CFF-BED4-017D3FBA8288}">
      <dgm:prSet/>
      <dgm:spPr/>
      <dgm:t>
        <a:bodyPr/>
        <a:lstStyle/>
        <a:p>
          <a:endParaRPr lang="en-IE"/>
        </a:p>
      </dgm:t>
    </dgm:pt>
    <dgm:pt modelId="{A31261FD-C4BF-45C4-B83D-7D94376512DB}">
      <dgm:prSet/>
      <dgm:spPr/>
      <dgm:t>
        <a:bodyPr/>
        <a:lstStyle/>
        <a:p>
          <a:r>
            <a:rPr lang="en-IE"/>
            <a:t>Enables members to develop a voice (positive freedom)</a:t>
          </a:r>
        </a:p>
      </dgm:t>
    </dgm:pt>
    <dgm:pt modelId="{98945BAA-DC16-4DF5-B030-9349744AEE39}" type="parTrans" cxnId="{FB666335-5D7F-43E3-834E-101ED21DC0AF}">
      <dgm:prSet/>
      <dgm:spPr/>
      <dgm:t>
        <a:bodyPr/>
        <a:lstStyle/>
        <a:p>
          <a:endParaRPr lang="en-IE"/>
        </a:p>
      </dgm:t>
    </dgm:pt>
    <dgm:pt modelId="{7F60BDA2-312C-442D-AF4F-36D8C97CCE35}" type="sibTrans" cxnId="{FB666335-5D7F-43E3-834E-101ED21DC0AF}">
      <dgm:prSet/>
      <dgm:spPr/>
      <dgm:t>
        <a:bodyPr/>
        <a:lstStyle/>
        <a:p>
          <a:endParaRPr lang="en-IE"/>
        </a:p>
      </dgm:t>
    </dgm:pt>
    <dgm:pt modelId="{BD4C37A7-E2F6-4369-AD1C-872E29AA5B8D}">
      <dgm:prSet/>
      <dgm:spPr/>
      <dgm:t>
        <a:bodyPr/>
        <a:lstStyle/>
        <a:p>
          <a:r>
            <a:rPr lang="en-IE" dirty="0"/>
            <a:t>However, the contract can be negative and oppress the follower and discourage initiative</a:t>
          </a:r>
        </a:p>
      </dgm:t>
    </dgm:pt>
    <dgm:pt modelId="{E989F1CE-F249-4DA0-BAF2-939E5B6C8C92}" type="parTrans" cxnId="{E2A7CB16-F00E-443C-B591-5431E43EC785}">
      <dgm:prSet/>
      <dgm:spPr/>
      <dgm:t>
        <a:bodyPr/>
        <a:lstStyle/>
        <a:p>
          <a:endParaRPr lang="en-IE"/>
        </a:p>
      </dgm:t>
    </dgm:pt>
    <dgm:pt modelId="{5D47E40A-428F-45D0-B044-0EB7C599A608}" type="sibTrans" cxnId="{E2A7CB16-F00E-443C-B591-5431E43EC785}">
      <dgm:prSet/>
      <dgm:spPr/>
      <dgm:t>
        <a:bodyPr/>
        <a:lstStyle/>
        <a:p>
          <a:endParaRPr lang="en-IE"/>
        </a:p>
      </dgm:t>
    </dgm:pt>
    <dgm:pt modelId="{41F17795-09A4-4E1C-A105-B2BD919FEE15}">
      <dgm:prSet/>
      <dgm:spPr/>
      <dgm:t>
        <a:bodyPr/>
        <a:lstStyle/>
        <a:p>
          <a:r>
            <a:rPr lang="en-IE" dirty="0"/>
            <a:t>Has to have elements of the transformational approach: leaders &amp; followers working through core values in practice</a:t>
          </a:r>
        </a:p>
      </dgm:t>
    </dgm:pt>
    <dgm:pt modelId="{C6BCE44E-B967-4D95-8795-75FCEE4E7E57}" type="parTrans" cxnId="{1DCF0553-DB27-43BD-AF9D-5B526D0BC68A}">
      <dgm:prSet/>
      <dgm:spPr/>
      <dgm:t>
        <a:bodyPr/>
        <a:lstStyle/>
        <a:p>
          <a:endParaRPr lang="en-IE"/>
        </a:p>
      </dgm:t>
    </dgm:pt>
    <dgm:pt modelId="{9C79AE6A-28E0-427A-98CA-4E65B3BC0B06}" type="sibTrans" cxnId="{1DCF0553-DB27-43BD-AF9D-5B526D0BC68A}">
      <dgm:prSet/>
      <dgm:spPr/>
      <dgm:t>
        <a:bodyPr/>
        <a:lstStyle/>
        <a:p>
          <a:endParaRPr lang="en-IE"/>
        </a:p>
      </dgm:t>
    </dgm:pt>
    <dgm:pt modelId="{99D92A35-E8B3-43B3-B1A8-D0F9C78FDB24}" type="pres">
      <dgm:prSet presAssocID="{32BA624E-C57B-4962-855E-E5B845EA3B3A}" presName="Name0" presStyleCnt="0">
        <dgm:presLayoutVars>
          <dgm:dir/>
          <dgm:animLvl val="lvl"/>
          <dgm:resizeHandles val="exact"/>
        </dgm:presLayoutVars>
      </dgm:prSet>
      <dgm:spPr/>
    </dgm:pt>
    <dgm:pt modelId="{B3F0212B-5532-45FA-AA80-729038DDB814}" type="pres">
      <dgm:prSet presAssocID="{41F17795-09A4-4E1C-A105-B2BD919FEE15}" presName="boxAndChildren" presStyleCnt="0"/>
      <dgm:spPr/>
    </dgm:pt>
    <dgm:pt modelId="{49D7FB3A-0DFA-4F71-9B04-B3AB2802A000}" type="pres">
      <dgm:prSet presAssocID="{41F17795-09A4-4E1C-A105-B2BD919FEE15}" presName="parentTextBox" presStyleLbl="node1" presStyleIdx="0" presStyleCnt="4" custScaleY="50585"/>
      <dgm:spPr/>
    </dgm:pt>
    <dgm:pt modelId="{FE01B0CD-4C79-48AE-850F-32195E0EC236}" type="pres">
      <dgm:prSet presAssocID="{5D47E40A-428F-45D0-B044-0EB7C599A608}" presName="sp" presStyleCnt="0"/>
      <dgm:spPr/>
    </dgm:pt>
    <dgm:pt modelId="{B6AD88DD-E412-47D8-8469-294B92A953EE}" type="pres">
      <dgm:prSet presAssocID="{BD4C37A7-E2F6-4369-AD1C-872E29AA5B8D}" presName="arrowAndChildren" presStyleCnt="0"/>
      <dgm:spPr/>
    </dgm:pt>
    <dgm:pt modelId="{C6E95F30-0C54-4341-892F-56FC00FF39BA}" type="pres">
      <dgm:prSet presAssocID="{BD4C37A7-E2F6-4369-AD1C-872E29AA5B8D}" presName="parentTextArrow" presStyleLbl="node1" presStyleIdx="1" presStyleCnt="4" custScaleY="58000"/>
      <dgm:spPr/>
    </dgm:pt>
    <dgm:pt modelId="{CDD441FB-3229-4682-A4C3-8466F63C619E}" type="pres">
      <dgm:prSet presAssocID="{7714FFF3-E21D-4682-88AB-7459919E0E43}" presName="sp" presStyleCnt="0"/>
      <dgm:spPr/>
    </dgm:pt>
    <dgm:pt modelId="{8196F90D-983A-44EF-98B6-423D573A8242}" type="pres">
      <dgm:prSet presAssocID="{D37F8310-61EE-4109-AF3F-457AA8481457}" presName="arrowAndChildren" presStyleCnt="0"/>
      <dgm:spPr/>
    </dgm:pt>
    <dgm:pt modelId="{8E873CBF-2128-4267-A2E9-9484B2DCEEC3}" type="pres">
      <dgm:prSet presAssocID="{D37F8310-61EE-4109-AF3F-457AA8481457}" presName="parentTextArrow" presStyleLbl="node1" presStyleIdx="1" presStyleCnt="4"/>
      <dgm:spPr/>
    </dgm:pt>
    <dgm:pt modelId="{5F32BFC2-BD52-4A78-89A6-46211EDCDD29}" type="pres">
      <dgm:prSet presAssocID="{D37F8310-61EE-4109-AF3F-457AA8481457}" presName="arrow" presStyleLbl="node1" presStyleIdx="2" presStyleCnt="4"/>
      <dgm:spPr/>
    </dgm:pt>
    <dgm:pt modelId="{C64EAC44-D463-4343-BB15-2D56288ECC89}" type="pres">
      <dgm:prSet presAssocID="{D37F8310-61EE-4109-AF3F-457AA8481457}" presName="descendantArrow" presStyleCnt="0"/>
      <dgm:spPr/>
    </dgm:pt>
    <dgm:pt modelId="{BDDBD217-EBEE-4373-A50C-0D53DCB8F93A}" type="pres">
      <dgm:prSet presAssocID="{B4307A8A-910A-4F37-8FB3-0190FC3BFCB0}" presName="childTextArrow" presStyleLbl="fgAccFollowNode1" presStyleIdx="0" presStyleCnt="7">
        <dgm:presLayoutVars>
          <dgm:bulletEnabled val="1"/>
        </dgm:presLayoutVars>
      </dgm:prSet>
      <dgm:spPr/>
    </dgm:pt>
    <dgm:pt modelId="{B3231135-B23D-414D-8082-A41AD7F64D0D}" type="pres">
      <dgm:prSet presAssocID="{A31261FD-C4BF-45C4-B83D-7D94376512DB}" presName="childTextArrow" presStyleLbl="fgAccFollowNode1" presStyleIdx="1" presStyleCnt="7">
        <dgm:presLayoutVars>
          <dgm:bulletEnabled val="1"/>
        </dgm:presLayoutVars>
      </dgm:prSet>
      <dgm:spPr/>
    </dgm:pt>
    <dgm:pt modelId="{E4F2C0CF-C774-4302-AD2C-C22A757827BE}" type="pres">
      <dgm:prSet presAssocID="{F5C5D20E-DE01-4000-B7CF-01778B8353A6}" presName="sp" presStyleCnt="0"/>
      <dgm:spPr/>
    </dgm:pt>
    <dgm:pt modelId="{0C406ADE-8734-42C6-B763-3CD5A2EA89E2}" type="pres">
      <dgm:prSet presAssocID="{CD1D4281-18C5-4FD4-98BB-DB5C0BB6BB09}" presName="arrowAndChildren" presStyleCnt="0"/>
      <dgm:spPr/>
    </dgm:pt>
    <dgm:pt modelId="{3CF9FBD2-7006-439B-AB64-14DF6D9F9C51}" type="pres">
      <dgm:prSet presAssocID="{CD1D4281-18C5-4FD4-98BB-DB5C0BB6BB09}" presName="parentTextArrow" presStyleLbl="node1" presStyleIdx="2" presStyleCnt="4"/>
      <dgm:spPr/>
    </dgm:pt>
    <dgm:pt modelId="{93815943-8A7E-49C4-AD88-6F48118EFDEB}" type="pres">
      <dgm:prSet presAssocID="{CD1D4281-18C5-4FD4-98BB-DB5C0BB6BB09}" presName="arrow" presStyleLbl="node1" presStyleIdx="3" presStyleCnt="4"/>
      <dgm:spPr/>
    </dgm:pt>
    <dgm:pt modelId="{BA8D5E22-4448-4173-96AB-295E347B7F13}" type="pres">
      <dgm:prSet presAssocID="{CD1D4281-18C5-4FD4-98BB-DB5C0BB6BB09}" presName="descendantArrow" presStyleCnt="0"/>
      <dgm:spPr/>
    </dgm:pt>
    <dgm:pt modelId="{73786A00-96E4-4EA1-886E-4B04DE4CD037}" type="pres">
      <dgm:prSet presAssocID="{89EEB178-B335-41EA-A583-FB4DFE9276EA}" presName="childTextArrow" presStyleLbl="fgAccFollowNode1" presStyleIdx="2" presStyleCnt="7">
        <dgm:presLayoutVars>
          <dgm:bulletEnabled val="1"/>
        </dgm:presLayoutVars>
      </dgm:prSet>
      <dgm:spPr/>
    </dgm:pt>
    <dgm:pt modelId="{8071A51A-6A5A-4C66-A1BF-CD7885FD69BD}" type="pres">
      <dgm:prSet presAssocID="{99F448F9-1574-47C5-A753-9C49B2BA901C}" presName="childTextArrow" presStyleLbl="fgAccFollowNode1" presStyleIdx="3" presStyleCnt="7">
        <dgm:presLayoutVars>
          <dgm:bulletEnabled val="1"/>
        </dgm:presLayoutVars>
      </dgm:prSet>
      <dgm:spPr/>
    </dgm:pt>
    <dgm:pt modelId="{4F13338D-D446-4C4E-80E5-6BC6511D9095}" type="pres">
      <dgm:prSet presAssocID="{BB64C2C6-8FBE-4843-83D3-17FB8EC1AF6F}" presName="childTextArrow" presStyleLbl="fgAccFollowNode1" presStyleIdx="4" presStyleCnt="7">
        <dgm:presLayoutVars>
          <dgm:bulletEnabled val="1"/>
        </dgm:presLayoutVars>
      </dgm:prSet>
      <dgm:spPr/>
    </dgm:pt>
    <dgm:pt modelId="{F009588F-6FDE-46C0-81CC-3D17B857CAF9}" type="pres">
      <dgm:prSet presAssocID="{07C91103-E8A5-49A8-987E-E4A5766AE591}" presName="childTextArrow" presStyleLbl="fgAccFollowNode1" presStyleIdx="5" presStyleCnt="7" custScaleX="91612">
        <dgm:presLayoutVars>
          <dgm:bulletEnabled val="1"/>
        </dgm:presLayoutVars>
      </dgm:prSet>
      <dgm:spPr/>
    </dgm:pt>
    <dgm:pt modelId="{B88D4B39-CD21-403C-BC61-06672AAFD9A2}" type="pres">
      <dgm:prSet presAssocID="{C58422C5-323F-4ED0-9ED9-FF3DF7A5D1B3}" presName="childTextArrow" presStyleLbl="fgAccFollowNode1" presStyleIdx="6" presStyleCnt="7" custScaleX="101016">
        <dgm:presLayoutVars>
          <dgm:bulletEnabled val="1"/>
        </dgm:presLayoutVars>
      </dgm:prSet>
      <dgm:spPr/>
    </dgm:pt>
  </dgm:ptLst>
  <dgm:cxnLst>
    <dgm:cxn modelId="{E2A7CB16-F00E-443C-B591-5431E43EC785}" srcId="{32BA624E-C57B-4962-855E-E5B845EA3B3A}" destId="{BD4C37A7-E2F6-4369-AD1C-872E29AA5B8D}" srcOrd="2" destOrd="0" parTransId="{E989F1CE-F249-4DA0-BAF2-939E5B6C8C92}" sibTransId="{5D47E40A-428F-45D0-B044-0EB7C599A608}"/>
    <dgm:cxn modelId="{FB666335-5D7F-43E3-834E-101ED21DC0AF}" srcId="{D37F8310-61EE-4109-AF3F-457AA8481457}" destId="{A31261FD-C4BF-45C4-B83D-7D94376512DB}" srcOrd="1" destOrd="0" parTransId="{98945BAA-DC16-4DF5-B030-9349744AEE39}" sibTransId="{7F60BDA2-312C-442D-AF4F-36D8C97CCE35}"/>
    <dgm:cxn modelId="{83DB7039-D81E-4A76-A394-671563BFDA3E}" srcId="{CD1D4281-18C5-4FD4-98BB-DB5C0BB6BB09}" destId="{89EEB178-B335-41EA-A583-FB4DFE9276EA}" srcOrd="0" destOrd="0" parTransId="{CBC5B78C-2337-4908-9AA6-E4FA536EF4F7}" sibTransId="{A561DE19-B120-4A39-ACD2-861CAFAF6A11}"/>
    <dgm:cxn modelId="{3CBDE239-52A8-4157-8F42-32A79D869309}" type="presOf" srcId="{89EEB178-B335-41EA-A583-FB4DFE9276EA}" destId="{73786A00-96E4-4EA1-886E-4B04DE4CD037}" srcOrd="0" destOrd="0" presId="urn:microsoft.com/office/officeart/2005/8/layout/process4"/>
    <dgm:cxn modelId="{1DCF0553-DB27-43BD-AF9D-5B526D0BC68A}" srcId="{32BA624E-C57B-4962-855E-E5B845EA3B3A}" destId="{41F17795-09A4-4E1C-A105-B2BD919FEE15}" srcOrd="3" destOrd="0" parTransId="{C6BCE44E-B967-4D95-8795-75FCEE4E7E57}" sibTransId="{9C79AE6A-28E0-427A-98CA-4E65B3BC0B06}"/>
    <dgm:cxn modelId="{63AC5B5D-E85B-4B04-9DCC-BD62F000F619}" type="presOf" srcId="{D37F8310-61EE-4109-AF3F-457AA8481457}" destId="{5F32BFC2-BD52-4A78-89A6-46211EDCDD29}" srcOrd="1" destOrd="0" presId="urn:microsoft.com/office/officeart/2005/8/layout/process4"/>
    <dgm:cxn modelId="{C8CB605D-11EE-485A-876A-A205C2C25148}" type="presOf" srcId="{A31261FD-C4BF-45C4-B83D-7D94376512DB}" destId="{B3231135-B23D-414D-8082-A41AD7F64D0D}" srcOrd="0" destOrd="0" presId="urn:microsoft.com/office/officeart/2005/8/layout/process4"/>
    <dgm:cxn modelId="{87E3197C-9066-4D37-A7AE-9CA7F96BFC62}" type="presOf" srcId="{B4307A8A-910A-4F37-8FB3-0190FC3BFCB0}" destId="{BDDBD217-EBEE-4373-A50C-0D53DCB8F93A}" srcOrd="0" destOrd="0" presId="urn:microsoft.com/office/officeart/2005/8/layout/process4"/>
    <dgm:cxn modelId="{F9700D82-F849-4734-914F-DF1EBB2597D9}" type="presOf" srcId="{CD1D4281-18C5-4FD4-98BB-DB5C0BB6BB09}" destId="{3CF9FBD2-7006-439B-AB64-14DF6D9F9C51}" srcOrd="0" destOrd="0" presId="urn:microsoft.com/office/officeart/2005/8/layout/process4"/>
    <dgm:cxn modelId="{EF3CA492-A78E-43B9-A39A-3650753A2562}" type="presOf" srcId="{32BA624E-C57B-4962-855E-E5B845EA3B3A}" destId="{99D92A35-E8B3-43B3-B1A8-D0F9C78FDB24}" srcOrd="0" destOrd="0" presId="urn:microsoft.com/office/officeart/2005/8/layout/process4"/>
    <dgm:cxn modelId="{E921B593-E4A0-4132-9FCD-EF2261174E70}" type="presOf" srcId="{BD4C37A7-E2F6-4369-AD1C-872E29AA5B8D}" destId="{C6E95F30-0C54-4341-892F-56FC00FF39BA}" srcOrd="0" destOrd="0" presId="urn:microsoft.com/office/officeart/2005/8/layout/process4"/>
    <dgm:cxn modelId="{602A199B-3B45-4346-BA81-B25E015B9CA2}" type="presOf" srcId="{C58422C5-323F-4ED0-9ED9-FF3DF7A5D1B3}" destId="{B88D4B39-CD21-403C-BC61-06672AAFD9A2}" srcOrd="0" destOrd="0" presId="urn:microsoft.com/office/officeart/2005/8/layout/process4"/>
    <dgm:cxn modelId="{0E7BDA9D-9CA4-4C88-A60D-D4444E397A28}" srcId="{CD1D4281-18C5-4FD4-98BB-DB5C0BB6BB09}" destId="{99F448F9-1574-47C5-A753-9C49B2BA901C}" srcOrd="1" destOrd="0" parTransId="{F18152F7-D99F-4F33-8E9A-BE173FDAE450}" sibTransId="{ACDE3413-EFC7-4664-8BED-5A8BB7023886}"/>
    <dgm:cxn modelId="{93EDD9A5-C8AC-4A79-A727-6D7502BE9483}" srcId="{32BA624E-C57B-4962-855E-E5B845EA3B3A}" destId="{D37F8310-61EE-4109-AF3F-457AA8481457}" srcOrd="1" destOrd="0" parTransId="{0492D21A-9D96-4862-A567-70152F81232D}" sibTransId="{7714FFF3-E21D-4682-88AB-7459919E0E43}"/>
    <dgm:cxn modelId="{5EF196B5-F6DD-435F-8AD4-7CFFB383C6C2}" srcId="{32BA624E-C57B-4962-855E-E5B845EA3B3A}" destId="{CD1D4281-18C5-4FD4-98BB-DB5C0BB6BB09}" srcOrd="0" destOrd="0" parTransId="{5185B68A-1664-4817-85BA-47A7F1A4F24C}" sibTransId="{F5C5D20E-DE01-4000-B7CF-01778B8353A6}"/>
    <dgm:cxn modelId="{DE8A7CB8-C7B5-4CFF-BED4-017D3FBA8288}" srcId="{D37F8310-61EE-4109-AF3F-457AA8481457}" destId="{B4307A8A-910A-4F37-8FB3-0190FC3BFCB0}" srcOrd="0" destOrd="0" parTransId="{8A9F0BA6-624F-491A-93CC-10250D600063}" sibTransId="{2C6749B5-5F4F-4981-B36E-90773FABAA17}"/>
    <dgm:cxn modelId="{40795DC8-574F-41E2-AA9D-9A8FA6CCA4F4}" type="presOf" srcId="{BB64C2C6-8FBE-4843-83D3-17FB8EC1AF6F}" destId="{4F13338D-D446-4C4E-80E5-6BC6511D9095}" srcOrd="0" destOrd="0" presId="urn:microsoft.com/office/officeart/2005/8/layout/process4"/>
    <dgm:cxn modelId="{176673CB-BBBF-47C6-B392-6C6729C3C814}" type="presOf" srcId="{07C91103-E8A5-49A8-987E-E4A5766AE591}" destId="{F009588F-6FDE-46C0-81CC-3D17B857CAF9}" srcOrd="0" destOrd="0" presId="urn:microsoft.com/office/officeart/2005/8/layout/process4"/>
    <dgm:cxn modelId="{9F6733D4-6433-4DA7-94F6-34D78583B5A2}" srcId="{CD1D4281-18C5-4FD4-98BB-DB5C0BB6BB09}" destId="{C58422C5-323F-4ED0-9ED9-FF3DF7A5D1B3}" srcOrd="4" destOrd="0" parTransId="{E8E2C296-E687-435B-B482-025DD1D415E0}" sibTransId="{6F16ACFB-68BE-4DF2-8CC1-45EC1CCAC45F}"/>
    <dgm:cxn modelId="{7AE71BD6-3F66-4ED9-A90E-E46830831730}" srcId="{CD1D4281-18C5-4FD4-98BB-DB5C0BB6BB09}" destId="{07C91103-E8A5-49A8-987E-E4A5766AE591}" srcOrd="3" destOrd="0" parTransId="{A0269BC3-C44E-4BC4-9D70-4AC5762705B0}" sibTransId="{E2245413-1036-427E-A041-196834E18EA6}"/>
    <dgm:cxn modelId="{5DE211E2-52A8-4BC0-B79B-3B4D7D2D8E49}" type="presOf" srcId="{41F17795-09A4-4E1C-A105-B2BD919FEE15}" destId="{49D7FB3A-0DFA-4F71-9B04-B3AB2802A000}" srcOrd="0" destOrd="0" presId="urn:microsoft.com/office/officeart/2005/8/layout/process4"/>
    <dgm:cxn modelId="{105EE3E9-7BFA-464E-8279-50C7E3C65A57}" type="presOf" srcId="{D37F8310-61EE-4109-AF3F-457AA8481457}" destId="{8E873CBF-2128-4267-A2E9-9484B2DCEEC3}" srcOrd="0" destOrd="0" presId="urn:microsoft.com/office/officeart/2005/8/layout/process4"/>
    <dgm:cxn modelId="{AEBAF6EF-E12F-42AC-959D-688BE17AB54F}" srcId="{CD1D4281-18C5-4FD4-98BB-DB5C0BB6BB09}" destId="{BB64C2C6-8FBE-4843-83D3-17FB8EC1AF6F}" srcOrd="2" destOrd="0" parTransId="{888EAB86-80EE-4F47-B1AC-C29253F0F9B3}" sibTransId="{552BAF00-5345-4891-8879-AEDCAB528499}"/>
    <dgm:cxn modelId="{C41C21FA-3793-41C4-8202-CC579F23D327}" type="presOf" srcId="{CD1D4281-18C5-4FD4-98BB-DB5C0BB6BB09}" destId="{93815943-8A7E-49C4-AD88-6F48118EFDEB}" srcOrd="1" destOrd="0" presId="urn:microsoft.com/office/officeart/2005/8/layout/process4"/>
    <dgm:cxn modelId="{796D18FE-81D5-4E30-A4CA-1DC8F26E3839}" type="presOf" srcId="{99F448F9-1574-47C5-A753-9C49B2BA901C}" destId="{8071A51A-6A5A-4C66-A1BF-CD7885FD69BD}" srcOrd="0" destOrd="0" presId="urn:microsoft.com/office/officeart/2005/8/layout/process4"/>
    <dgm:cxn modelId="{EFE2C8E6-4979-43CD-88F7-4D11DAE75322}" type="presParOf" srcId="{99D92A35-E8B3-43B3-B1A8-D0F9C78FDB24}" destId="{B3F0212B-5532-45FA-AA80-729038DDB814}" srcOrd="0" destOrd="0" presId="urn:microsoft.com/office/officeart/2005/8/layout/process4"/>
    <dgm:cxn modelId="{D2514444-2308-40B0-B920-C81B9FCB7743}" type="presParOf" srcId="{B3F0212B-5532-45FA-AA80-729038DDB814}" destId="{49D7FB3A-0DFA-4F71-9B04-B3AB2802A000}" srcOrd="0" destOrd="0" presId="urn:microsoft.com/office/officeart/2005/8/layout/process4"/>
    <dgm:cxn modelId="{3FD7D7BE-21C2-480D-85E7-60B92079EE86}" type="presParOf" srcId="{99D92A35-E8B3-43B3-B1A8-D0F9C78FDB24}" destId="{FE01B0CD-4C79-48AE-850F-32195E0EC236}" srcOrd="1" destOrd="0" presId="urn:microsoft.com/office/officeart/2005/8/layout/process4"/>
    <dgm:cxn modelId="{CB711109-33D4-41A9-9C73-EAD0D9A77900}" type="presParOf" srcId="{99D92A35-E8B3-43B3-B1A8-D0F9C78FDB24}" destId="{B6AD88DD-E412-47D8-8469-294B92A953EE}" srcOrd="2" destOrd="0" presId="urn:microsoft.com/office/officeart/2005/8/layout/process4"/>
    <dgm:cxn modelId="{D4EDC54D-6004-40D1-AB2F-B5B047813DC1}" type="presParOf" srcId="{B6AD88DD-E412-47D8-8469-294B92A953EE}" destId="{C6E95F30-0C54-4341-892F-56FC00FF39BA}" srcOrd="0" destOrd="0" presId="urn:microsoft.com/office/officeart/2005/8/layout/process4"/>
    <dgm:cxn modelId="{18A3F3EA-3939-4A6D-BB18-8F88AA1C15CD}" type="presParOf" srcId="{99D92A35-E8B3-43B3-B1A8-D0F9C78FDB24}" destId="{CDD441FB-3229-4682-A4C3-8466F63C619E}" srcOrd="3" destOrd="0" presId="urn:microsoft.com/office/officeart/2005/8/layout/process4"/>
    <dgm:cxn modelId="{40F7A4EA-0B6E-4D22-AF66-08C7A8BD198D}" type="presParOf" srcId="{99D92A35-E8B3-43B3-B1A8-D0F9C78FDB24}" destId="{8196F90D-983A-44EF-98B6-423D573A8242}" srcOrd="4" destOrd="0" presId="urn:microsoft.com/office/officeart/2005/8/layout/process4"/>
    <dgm:cxn modelId="{975EC63E-DF80-42E1-A8F0-9BF319C45C2D}" type="presParOf" srcId="{8196F90D-983A-44EF-98B6-423D573A8242}" destId="{8E873CBF-2128-4267-A2E9-9484B2DCEEC3}" srcOrd="0" destOrd="0" presId="urn:microsoft.com/office/officeart/2005/8/layout/process4"/>
    <dgm:cxn modelId="{4D3F79B5-F297-41E0-8960-55A5DD20D796}" type="presParOf" srcId="{8196F90D-983A-44EF-98B6-423D573A8242}" destId="{5F32BFC2-BD52-4A78-89A6-46211EDCDD29}" srcOrd="1" destOrd="0" presId="urn:microsoft.com/office/officeart/2005/8/layout/process4"/>
    <dgm:cxn modelId="{004CF3F0-5789-46D9-9609-7DDCFB7CB323}" type="presParOf" srcId="{8196F90D-983A-44EF-98B6-423D573A8242}" destId="{C64EAC44-D463-4343-BB15-2D56288ECC89}" srcOrd="2" destOrd="0" presId="urn:microsoft.com/office/officeart/2005/8/layout/process4"/>
    <dgm:cxn modelId="{C254F68F-0C5A-4A05-B2D3-1C3040A79B16}" type="presParOf" srcId="{C64EAC44-D463-4343-BB15-2D56288ECC89}" destId="{BDDBD217-EBEE-4373-A50C-0D53DCB8F93A}" srcOrd="0" destOrd="0" presId="urn:microsoft.com/office/officeart/2005/8/layout/process4"/>
    <dgm:cxn modelId="{305FAFE6-4A43-4059-B07F-2D53FA1EF992}" type="presParOf" srcId="{C64EAC44-D463-4343-BB15-2D56288ECC89}" destId="{B3231135-B23D-414D-8082-A41AD7F64D0D}" srcOrd="1" destOrd="0" presId="urn:microsoft.com/office/officeart/2005/8/layout/process4"/>
    <dgm:cxn modelId="{F4F51D85-1594-444C-84E6-C2B5EAB2DF4C}" type="presParOf" srcId="{99D92A35-E8B3-43B3-B1A8-D0F9C78FDB24}" destId="{E4F2C0CF-C774-4302-AD2C-C22A757827BE}" srcOrd="5" destOrd="0" presId="urn:microsoft.com/office/officeart/2005/8/layout/process4"/>
    <dgm:cxn modelId="{294830D3-ACB9-46DF-955E-08C61D06C710}" type="presParOf" srcId="{99D92A35-E8B3-43B3-B1A8-D0F9C78FDB24}" destId="{0C406ADE-8734-42C6-B763-3CD5A2EA89E2}" srcOrd="6" destOrd="0" presId="urn:microsoft.com/office/officeart/2005/8/layout/process4"/>
    <dgm:cxn modelId="{C068DE89-E3BC-4A0D-9AD5-02F2672E1C4A}" type="presParOf" srcId="{0C406ADE-8734-42C6-B763-3CD5A2EA89E2}" destId="{3CF9FBD2-7006-439B-AB64-14DF6D9F9C51}" srcOrd="0" destOrd="0" presId="urn:microsoft.com/office/officeart/2005/8/layout/process4"/>
    <dgm:cxn modelId="{050CFA52-1BCA-4558-92D5-BE62047E6D0C}" type="presParOf" srcId="{0C406ADE-8734-42C6-B763-3CD5A2EA89E2}" destId="{93815943-8A7E-49C4-AD88-6F48118EFDEB}" srcOrd="1" destOrd="0" presId="urn:microsoft.com/office/officeart/2005/8/layout/process4"/>
    <dgm:cxn modelId="{02441AA9-2DFF-4A32-85F6-7F897DFF857B}" type="presParOf" srcId="{0C406ADE-8734-42C6-B763-3CD5A2EA89E2}" destId="{BA8D5E22-4448-4173-96AB-295E347B7F13}" srcOrd="2" destOrd="0" presId="urn:microsoft.com/office/officeart/2005/8/layout/process4"/>
    <dgm:cxn modelId="{88493E9A-3863-4B5F-B7EB-7758EE866E8A}" type="presParOf" srcId="{BA8D5E22-4448-4173-96AB-295E347B7F13}" destId="{73786A00-96E4-4EA1-886E-4B04DE4CD037}" srcOrd="0" destOrd="0" presId="urn:microsoft.com/office/officeart/2005/8/layout/process4"/>
    <dgm:cxn modelId="{68DABC28-252B-4ADB-871C-8DE91128AA19}" type="presParOf" srcId="{BA8D5E22-4448-4173-96AB-295E347B7F13}" destId="{8071A51A-6A5A-4C66-A1BF-CD7885FD69BD}" srcOrd="1" destOrd="0" presId="urn:microsoft.com/office/officeart/2005/8/layout/process4"/>
    <dgm:cxn modelId="{2856CFF0-C589-43D0-9707-B505B41D69A8}" type="presParOf" srcId="{BA8D5E22-4448-4173-96AB-295E347B7F13}" destId="{4F13338D-D446-4C4E-80E5-6BC6511D9095}" srcOrd="2" destOrd="0" presId="urn:microsoft.com/office/officeart/2005/8/layout/process4"/>
    <dgm:cxn modelId="{42323ECB-B7ED-4F45-8D79-4F908EDF1193}" type="presParOf" srcId="{BA8D5E22-4448-4173-96AB-295E347B7F13}" destId="{F009588F-6FDE-46C0-81CC-3D17B857CAF9}" srcOrd="3" destOrd="0" presId="urn:microsoft.com/office/officeart/2005/8/layout/process4"/>
    <dgm:cxn modelId="{8EB6F154-12C6-42CB-94FB-E76A964C3385}" type="presParOf" srcId="{BA8D5E22-4448-4173-96AB-295E347B7F13}" destId="{B88D4B39-CD21-403C-BC61-06672AAFD9A2}" srcOrd="4"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5CD1D0-6FC2-4ADF-A6EE-8FBAAE9B02F6}"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en-IE"/>
        </a:p>
      </dgm:t>
    </dgm:pt>
    <dgm:pt modelId="{04688966-43A0-40DA-B541-427332196E5E}">
      <dgm:prSet custT="1"/>
      <dgm:spPr/>
      <dgm:t>
        <a:bodyPr/>
        <a:lstStyle/>
        <a:p>
          <a:pPr marL="0" lvl="0" algn="ctr" defTabSz="533400">
            <a:lnSpc>
              <a:spcPct val="90000"/>
            </a:lnSpc>
            <a:spcBef>
              <a:spcPct val="0"/>
            </a:spcBef>
            <a:spcAft>
              <a:spcPct val="35000"/>
            </a:spcAft>
            <a:buNone/>
          </a:pPr>
          <a:r>
            <a:rPr lang="en-IE" sz="1200" b="1" kern="1200" dirty="0"/>
            <a:t>Task Needs</a:t>
          </a:r>
        </a:p>
      </dgm:t>
    </dgm:pt>
    <dgm:pt modelId="{C3D87C6C-F4B2-4ECC-B782-6433C61F601A}" type="parTrans" cxnId="{71BDC402-3E37-47F6-92A3-365D1AF334F7}">
      <dgm:prSet/>
      <dgm:spPr/>
      <dgm:t>
        <a:bodyPr/>
        <a:lstStyle/>
        <a:p>
          <a:endParaRPr lang="en-IE"/>
        </a:p>
      </dgm:t>
    </dgm:pt>
    <dgm:pt modelId="{FD31BCAC-BC0E-4BFE-8946-67840F85197C}" type="sibTrans" cxnId="{71BDC402-3E37-47F6-92A3-365D1AF334F7}">
      <dgm:prSet/>
      <dgm:spPr/>
      <dgm:t>
        <a:bodyPr/>
        <a:lstStyle/>
        <a:p>
          <a:endParaRPr lang="en-IE"/>
        </a:p>
      </dgm:t>
    </dgm:pt>
    <dgm:pt modelId="{3F12711F-004A-4F22-AADE-A47EFC2EBE9C}">
      <dgm:prSet custT="1"/>
      <dgm:spPr/>
      <dgm:t>
        <a:bodyPr/>
        <a:lstStyle/>
        <a:p>
          <a:pPr marL="114300" lvl="1" indent="-114300" algn="l" defTabSz="533400">
            <a:lnSpc>
              <a:spcPct val="90000"/>
            </a:lnSpc>
            <a:spcBef>
              <a:spcPct val="0"/>
            </a:spcBef>
            <a:spcAft>
              <a:spcPct val="15000"/>
            </a:spcAft>
            <a:buChar char="•"/>
          </a:pPr>
          <a:r>
            <a:rPr lang="en-IE" sz="1200" kern="1200" dirty="0">
              <a:solidFill>
                <a:prstClr val="white"/>
              </a:solidFill>
              <a:latin typeface="Calibri" panose="020F0502020204030204"/>
              <a:ea typeface="+mn-ea"/>
              <a:cs typeface="+mn-cs"/>
            </a:rPr>
            <a:t>Defining the task</a:t>
          </a:r>
        </a:p>
      </dgm:t>
    </dgm:pt>
    <dgm:pt modelId="{77ACCEA1-1BEB-4C19-8C8C-B27975CAB827}" type="parTrans" cxnId="{65B6902F-ED1D-40DE-A487-2BEA82937476}">
      <dgm:prSet/>
      <dgm:spPr/>
      <dgm:t>
        <a:bodyPr/>
        <a:lstStyle/>
        <a:p>
          <a:endParaRPr lang="en-IE"/>
        </a:p>
      </dgm:t>
    </dgm:pt>
    <dgm:pt modelId="{7DF5C520-1AE1-476F-8714-BF3846ECB42B}" type="sibTrans" cxnId="{65B6902F-ED1D-40DE-A487-2BEA82937476}">
      <dgm:prSet/>
      <dgm:spPr/>
      <dgm:t>
        <a:bodyPr/>
        <a:lstStyle/>
        <a:p>
          <a:endParaRPr lang="en-IE"/>
        </a:p>
      </dgm:t>
    </dgm:pt>
    <dgm:pt modelId="{C4250AF8-8E2A-48A5-950E-C84C81EFEB94}">
      <dgm:prSet custT="1"/>
      <dgm:spPr/>
      <dgm:t>
        <a:bodyPr/>
        <a:lstStyle/>
        <a:p>
          <a:pPr marL="114300" lvl="1" indent="-114300" algn="l" defTabSz="533400">
            <a:lnSpc>
              <a:spcPct val="90000"/>
            </a:lnSpc>
            <a:spcBef>
              <a:spcPct val="0"/>
            </a:spcBef>
            <a:spcAft>
              <a:spcPct val="15000"/>
            </a:spcAft>
            <a:buChar char="•"/>
          </a:pPr>
          <a:r>
            <a:rPr lang="en-IE" sz="1200" kern="1200" dirty="0">
              <a:solidFill>
                <a:prstClr val="white"/>
              </a:solidFill>
              <a:latin typeface="Calibri" panose="020F0502020204030204"/>
              <a:ea typeface="+mn-ea"/>
              <a:cs typeface="+mn-cs"/>
            </a:rPr>
            <a:t>Making a plan</a:t>
          </a:r>
        </a:p>
      </dgm:t>
    </dgm:pt>
    <dgm:pt modelId="{86337780-5769-4DBB-9E4E-E2E9DDE2C767}" type="parTrans" cxnId="{AAC8D345-BFF2-4F4C-BB70-1C8169F603C2}">
      <dgm:prSet/>
      <dgm:spPr/>
      <dgm:t>
        <a:bodyPr/>
        <a:lstStyle/>
        <a:p>
          <a:endParaRPr lang="en-IE"/>
        </a:p>
      </dgm:t>
    </dgm:pt>
    <dgm:pt modelId="{14732CD9-1873-415E-BD00-3426FAECAA00}" type="sibTrans" cxnId="{AAC8D345-BFF2-4F4C-BB70-1C8169F603C2}">
      <dgm:prSet/>
      <dgm:spPr/>
      <dgm:t>
        <a:bodyPr/>
        <a:lstStyle/>
        <a:p>
          <a:endParaRPr lang="en-IE"/>
        </a:p>
      </dgm:t>
    </dgm:pt>
    <dgm:pt modelId="{AB4C43E1-0C5E-47D1-8CA1-56465E5274ED}">
      <dgm:prSet custT="1"/>
      <dgm:spPr/>
      <dgm:t>
        <a:bodyPr/>
        <a:lstStyle/>
        <a:p>
          <a:pPr marL="114300" lvl="1" indent="-114300" algn="l" defTabSz="533400">
            <a:lnSpc>
              <a:spcPct val="90000"/>
            </a:lnSpc>
            <a:spcBef>
              <a:spcPct val="0"/>
            </a:spcBef>
            <a:spcAft>
              <a:spcPct val="15000"/>
            </a:spcAft>
            <a:buChar char="•"/>
          </a:pPr>
          <a:r>
            <a:rPr lang="en-IE" sz="1200" kern="1200" dirty="0">
              <a:solidFill>
                <a:prstClr val="white"/>
              </a:solidFill>
              <a:latin typeface="Calibri" panose="020F0502020204030204"/>
              <a:ea typeface="+mn-ea"/>
              <a:cs typeface="+mn-cs"/>
            </a:rPr>
            <a:t>Allocating work &amp; resources</a:t>
          </a:r>
        </a:p>
      </dgm:t>
    </dgm:pt>
    <dgm:pt modelId="{6978F98A-3457-45A2-829E-66B8FCAF3AF0}" type="parTrans" cxnId="{40DB19DD-DE9E-4187-AB0E-774C16E056E0}">
      <dgm:prSet/>
      <dgm:spPr/>
      <dgm:t>
        <a:bodyPr/>
        <a:lstStyle/>
        <a:p>
          <a:endParaRPr lang="en-IE"/>
        </a:p>
      </dgm:t>
    </dgm:pt>
    <dgm:pt modelId="{74B7A80F-27C4-4B20-9C6B-04046049D627}" type="sibTrans" cxnId="{40DB19DD-DE9E-4187-AB0E-774C16E056E0}">
      <dgm:prSet/>
      <dgm:spPr/>
      <dgm:t>
        <a:bodyPr/>
        <a:lstStyle/>
        <a:p>
          <a:endParaRPr lang="en-IE"/>
        </a:p>
      </dgm:t>
    </dgm:pt>
    <dgm:pt modelId="{BF218555-21F3-4462-9C08-1C857160938D}">
      <dgm:prSet custT="1"/>
      <dgm:spPr/>
      <dgm:t>
        <a:bodyPr/>
        <a:lstStyle/>
        <a:p>
          <a:pPr marL="114300" lvl="1" indent="-114300" algn="l" defTabSz="533400">
            <a:lnSpc>
              <a:spcPct val="90000"/>
            </a:lnSpc>
            <a:spcBef>
              <a:spcPct val="0"/>
            </a:spcBef>
            <a:spcAft>
              <a:spcPct val="15000"/>
            </a:spcAft>
            <a:buChar char="•"/>
          </a:pPr>
          <a:r>
            <a:rPr lang="en-IE" sz="1200" kern="1200" dirty="0">
              <a:solidFill>
                <a:prstClr val="white"/>
              </a:solidFill>
              <a:latin typeface="Calibri" panose="020F0502020204030204"/>
              <a:ea typeface="+mn-ea"/>
              <a:cs typeface="+mn-cs"/>
            </a:rPr>
            <a:t>Controlling quality &amp; tempo of work</a:t>
          </a:r>
        </a:p>
      </dgm:t>
    </dgm:pt>
    <dgm:pt modelId="{223865BC-0368-422A-9BD5-DE11F2247501}" type="parTrans" cxnId="{F8889331-6003-4B52-A2D6-2B321ABF69CC}">
      <dgm:prSet/>
      <dgm:spPr/>
      <dgm:t>
        <a:bodyPr/>
        <a:lstStyle/>
        <a:p>
          <a:endParaRPr lang="en-IE"/>
        </a:p>
      </dgm:t>
    </dgm:pt>
    <dgm:pt modelId="{0B8A9462-1EF3-408B-A412-BA88F76DC756}" type="sibTrans" cxnId="{F8889331-6003-4B52-A2D6-2B321ABF69CC}">
      <dgm:prSet/>
      <dgm:spPr/>
      <dgm:t>
        <a:bodyPr/>
        <a:lstStyle/>
        <a:p>
          <a:endParaRPr lang="en-IE"/>
        </a:p>
      </dgm:t>
    </dgm:pt>
    <dgm:pt modelId="{99186CDA-6CA6-4A3E-A35C-7E6C394E732D}">
      <dgm:prSet custT="1"/>
      <dgm:spPr/>
      <dgm:t>
        <a:bodyPr/>
        <a:lstStyle/>
        <a:p>
          <a:pPr marL="114300" lvl="1" indent="-114300" algn="l" defTabSz="533400">
            <a:lnSpc>
              <a:spcPct val="90000"/>
            </a:lnSpc>
            <a:spcBef>
              <a:spcPct val="0"/>
            </a:spcBef>
            <a:spcAft>
              <a:spcPct val="15000"/>
            </a:spcAft>
            <a:buChar char="•"/>
          </a:pPr>
          <a:r>
            <a:rPr lang="en-IE" sz="1200" kern="1200" dirty="0">
              <a:solidFill>
                <a:prstClr val="white"/>
              </a:solidFill>
              <a:latin typeface="Calibri" panose="020F0502020204030204"/>
              <a:ea typeface="+mn-ea"/>
              <a:cs typeface="+mn-cs"/>
            </a:rPr>
            <a:t>Checking performance against plan</a:t>
          </a:r>
        </a:p>
      </dgm:t>
    </dgm:pt>
    <dgm:pt modelId="{7B9DCE9C-E050-421F-A399-13E46972625E}" type="parTrans" cxnId="{E4AFC992-A2F8-44D2-9852-BE5E7CE3EDD0}">
      <dgm:prSet/>
      <dgm:spPr/>
      <dgm:t>
        <a:bodyPr/>
        <a:lstStyle/>
        <a:p>
          <a:endParaRPr lang="en-IE"/>
        </a:p>
      </dgm:t>
    </dgm:pt>
    <dgm:pt modelId="{6AA1A066-EA80-48F2-BED9-3FAD119BEAD1}" type="sibTrans" cxnId="{E4AFC992-A2F8-44D2-9852-BE5E7CE3EDD0}">
      <dgm:prSet/>
      <dgm:spPr/>
      <dgm:t>
        <a:bodyPr/>
        <a:lstStyle/>
        <a:p>
          <a:endParaRPr lang="en-IE"/>
        </a:p>
      </dgm:t>
    </dgm:pt>
    <dgm:pt modelId="{99EF221B-48DF-4AC8-BAD0-6566CC107A0E}">
      <dgm:prSet custT="1"/>
      <dgm:spPr/>
      <dgm:t>
        <a:bodyPr/>
        <a:lstStyle/>
        <a:p>
          <a:pPr marL="114300" lvl="1" indent="-114300" algn="l" defTabSz="533400">
            <a:lnSpc>
              <a:spcPct val="90000"/>
            </a:lnSpc>
            <a:spcBef>
              <a:spcPct val="0"/>
            </a:spcBef>
            <a:spcAft>
              <a:spcPct val="15000"/>
            </a:spcAft>
            <a:buChar char="•"/>
          </a:pPr>
          <a:r>
            <a:rPr lang="en-IE" sz="1200" kern="1200" dirty="0">
              <a:solidFill>
                <a:prstClr val="white"/>
              </a:solidFill>
              <a:latin typeface="Calibri" panose="020F0502020204030204"/>
              <a:ea typeface="+mn-ea"/>
              <a:cs typeface="+mn-cs"/>
            </a:rPr>
            <a:t>Adjusting plan</a:t>
          </a:r>
        </a:p>
      </dgm:t>
    </dgm:pt>
    <dgm:pt modelId="{E28569C3-31F3-416F-845C-D0C3A5050D11}" type="parTrans" cxnId="{6147E60D-74F0-4786-8C63-9E89598C76B2}">
      <dgm:prSet/>
      <dgm:spPr/>
      <dgm:t>
        <a:bodyPr/>
        <a:lstStyle/>
        <a:p>
          <a:endParaRPr lang="en-IE"/>
        </a:p>
      </dgm:t>
    </dgm:pt>
    <dgm:pt modelId="{AFD06A67-282F-4807-BAFC-9105BF0DEC0E}" type="sibTrans" cxnId="{6147E60D-74F0-4786-8C63-9E89598C76B2}">
      <dgm:prSet/>
      <dgm:spPr/>
      <dgm:t>
        <a:bodyPr/>
        <a:lstStyle/>
        <a:p>
          <a:endParaRPr lang="en-IE"/>
        </a:p>
      </dgm:t>
    </dgm:pt>
    <dgm:pt modelId="{B9039D5E-1346-4AFB-8BFB-437C4694A4B9}">
      <dgm:prSet custT="1"/>
      <dgm:spPr/>
      <dgm:t>
        <a:bodyPr/>
        <a:lstStyle/>
        <a:p>
          <a:pPr marL="0" lvl="0" algn="ctr" defTabSz="533400">
            <a:lnSpc>
              <a:spcPct val="90000"/>
            </a:lnSpc>
            <a:spcBef>
              <a:spcPct val="0"/>
            </a:spcBef>
            <a:spcAft>
              <a:spcPct val="35000"/>
            </a:spcAft>
            <a:buNone/>
          </a:pPr>
          <a:r>
            <a:rPr lang="en-IE" sz="1200" b="1" kern="1200" dirty="0"/>
            <a:t>Team Maintenance Needs</a:t>
          </a:r>
        </a:p>
      </dgm:t>
    </dgm:pt>
    <dgm:pt modelId="{7511FC7E-55B0-44F9-99DF-C00499383953}" type="parTrans" cxnId="{26E3D6B1-6B55-4E3A-86DB-9997C83C2C77}">
      <dgm:prSet/>
      <dgm:spPr/>
      <dgm:t>
        <a:bodyPr/>
        <a:lstStyle/>
        <a:p>
          <a:endParaRPr lang="en-IE"/>
        </a:p>
      </dgm:t>
    </dgm:pt>
    <dgm:pt modelId="{1902C817-142D-4B41-B3BA-C98B7C56B122}" type="sibTrans" cxnId="{26E3D6B1-6B55-4E3A-86DB-9997C83C2C77}">
      <dgm:prSet/>
      <dgm:spPr/>
      <dgm:t>
        <a:bodyPr/>
        <a:lstStyle/>
        <a:p>
          <a:endParaRPr lang="en-IE"/>
        </a:p>
      </dgm:t>
    </dgm:pt>
    <dgm:pt modelId="{C7611CE5-8254-47C4-9C33-0D1D95873695}">
      <dgm:prSet custT="1"/>
      <dgm:spPr/>
      <dgm:t>
        <a:bodyPr/>
        <a:lstStyle/>
        <a:p>
          <a:pPr marL="114300" lvl="1" indent="-114300" algn="l" defTabSz="533400">
            <a:lnSpc>
              <a:spcPct val="90000"/>
            </a:lnSpc>
            <a:spcBef>
              <a:spcPct val="0"/>
            </a:spcBef>
            <a:spcAft>
              <a:spcPct val="15000"/>
            </a:spcAft>
            <a:buChar char="•"/>
          </a:pPr>
          <a:r>
            <a:rPr lang="en-IE" sz="1200" kern="1200" dirty="0">
              <a:solidFill>
                <a:prstClr val="white"/>
              </a:solidFill>
              <a:latin typeface="Calibri" panose="020F0502020204030204"/>
              <a:ea typeface="+mn-ea"/>
              <a:cs typeface="+mn-cs"/>
            </a:rPr>
            <a:t>Setting standards</a:t>
          </a:r>
        </a:p>
      </dgm:t>
    </dgm:pt>
    <dgm:pt modelId="{3D5C7AB1-FF2A-438B-8222-A499F832D722}" type="parTrans" cxnId="{C1E2473F-1907-4E51-BAF8-3F58B1136CC8}">
      <dgm:prSet/>
      <dgm:spPr/>
      <dgm:t>
        <a:bodyPr/>
        <a:lstStyle/>
        <a:p>
          <a:endParaRPr lang="en-IE"/>
        </a:p>
      </dgm:t>
    </dgm:pt>
    <dgm:pt modelId="{76A6D06C-9257-4B6A-9910-FA9FB08BE485}" type="sibTrans" cxnId="{C1E2473F-1907-4E51-BAF8-3F58B1136CC8}">
      <dgm:prSet/>
      <dgm:spPr/>
      <dgm:t>
        <a:bodyPr/>
        <a:lstStyle/>
        <a:p>
          <a:endParaRPr lang="en-IE"/>
        </a:p>
      </dgm:t>
    </dgm:pt>
    <dgm:pt modelId="{BF3C9AD2-6CC3-4430-A936-77013392069E}">
      <dgm:prSet custT="1"/>
      <dgm:spPr/>
      <dgm:t>
        <a:bodyPr/>
        <a:lstStyle/>
        <a:p>
          <a:pPr marL="114300" lvl="1" indent="-114300" algn="l" defTabSz="533400">
            <a:lnSpc>
              <a:spcPct val="90000"/>
            </a:lnSpc>
            <a:spcBef>
              <a:spcPct val="0"/>
            </a:spcBef>
            <a:spcAft>
              <a:spcPct val="15000"/>
            </a:spcAft>
            <a:buChar char="•"/>
          </a:pPr>
          <a:r>
            <a:rPr lang="en-IE" sz="1200" kern="1200" dirty="0">
              <a:solidFill>
                <a:prstClr val="white"/>
              </a:solidFill>
              <a:latin typeface="Calibri" panose="020F0502020204030204"/>
              <a:ea typeface="+mn-ea"/>
              <a:cs typeface="+mn-cs"/>
            </a:rPr>
            <a:t>Maintaining discipline</a:t>
          </a:r>
        </a:p>
      </dgm:t>
    </dgm:pt>
    <dgm:pt modelId="{56297820-77C5-4D5A-95C3-69DFD4222FE5}" type="parTrans" cxnId="{5270B327-D18B-4034-BFED-480AF04F6D00}">
      <dgm:prSet/>
      <dgm:spPr/>
      <dgm:t>
        <a:bodyPr/>
        <a:lstStyle/>
        <a:p>
          <a:endParaRPr lang="en-IE"/>
        </a:p>
      </dgm:t>
    </dgm:pt>
    <dgm:pt modelId="{1D4AE7B5-2344-42BF-8DD2-8124BDFFC41B}" type="sibTrans" cxnId="{5270B327-D18B-4034-BFED-480AF04F6D00}">
      <dgm:prSet/>
      <dgm:spPr/>
      <dgm:t>
        <a:bodyPr/>
        <a:lstStyle/>
        <a:p>
          <a:endParaRPr lang="en-IE"/>
        </a:p>
      </dgm:t>
    </dgm:pt>
    <dgm:pt modelId="{F78F9ED3-9393-461A-BF1C-C699A2E4F7C8}">
      <dgm:prSet custT="1"/>
      <dgm:spPr/>
      <dgm:t>
        <a:bodyPr/>
        <a:lstStyle/>
        <a:p>
          <a:pPr marL="114300" lvl="1" indent="-114300" algn="l" defTabSz="533400">
            <a:lnSpc>
              <a:spcPct val="90000"/>
            </a:lnSpc>
            <a:spcBef>
              <a:spcPct val="0"/>
            </a:spcBef>
            <a:spcAft>
              <a:spcPct val="15000"/>
            </a:spcAft>
            <a:buChar char="•"/>
          </a:pPr>
          <a:r>
            <a:rPr lang="en-IE" sz="1200" kern="1200" dirty="0">
              <a:solidFill>
                <a:prstClr val="white"/>
              </a:solidFill>
              <a:latin typeface="Calibri" panose="020F0502020204030204"/>
              <a:ea typeface="+mn-ea"/>
              <a:cs typeface="+mn-cs"/>
            </a:rPr>
            <a:t>Building team spirit</a:t>
          </a:r>
        </a:p>
      </dgm:t>
    </dgm:pt>
    <dgm:pt modelId="{C95224D9-AAFC-4BB6-8F3F-BB2DE19CB3E4}" type="parTrans" cxnId="{A200CE19-4CA2-4790-A0D4-C495E7008C1D}">
      <dgm:prSet/>
      <dgm:spPr/>
      <dgm:t>
        <a:bodyPr/>
        <a:lstStyle/>
        <a:p>
          <a:endParaRPr lang="en-IE"/>
        </a:p>
      </dgm:t>
    </dgm:pt>
    <dgm:pt modelId="{78155A95-D754-41BE-801E-AB5E07339A83}" type="sibTrans" cxnId="{A200CE19-4CA2-4790-A0D4-C495E7008C1D}">
      <dgm:prSet/>
      <dgm:spPr/>
      <dgm:t>
        <a:bodyPr/>
        <a:lstStyle/>
        <a:p>
          <a:endParaRPr lang="en-IE"/>
        </a:p>
      </dgm:t>
    </dgm:pt>
    <dgm:pt modelId="{711D574B-A01B-44AA-B167-6DFFE2050046}">
      <dgm:prSet custT="1"/>
      <dgm:spPr/>
      <dgm:t>
        <a:bodyPr/>
        <a:lstStyle/>
        <a:p>
          <a:pPr marL="114300" lvl="1" indent="-114300" algn="l" defTabSz="533400">
            <a:lnSpc>
              <a:spcPct val="90000"/>
            </a:lnSpc>
            <a:spcBef>
              <a:spcPct val="0"/>
            </a:spcBef>
            <a:spcAft>
              <a:spcPct val="15000"/>
            </a:spcAft>
            <a:buChar char="•"/>
          </a:pPr>
          <a:r>
            <a:rPr lang="en-IE" sz="1200" kern="1200" dirty="0">
              <a:solidFill>
                <a:prstClr val="white"/>
              </a:solidFill>
              <a:latin typeface="Calibri" panose="020F0502020204030204"/>
              <a:ea typeface="+mn-ea"/>
              <a:cs typeface="+mn-cs"/>
            </a:rPr>
            <a:t>Encouraging, motivating, giving sense of purpose</a:t>
          </a:r>
        </a:p>
      </dgm:t>
    </dgm:pt>
    <dgm:pt modelId="{9B58D1F7-B0BB-4AEB-AD3A-4C1426E22E7C}" type="parTrans" cxnId="{0711CE11-B648-4F14-8D64-FE9591AFFDC9}">
      <dgm:prSet/>
      <dgm:spPr/>
      <dgm:t>
        <a:bodyPr/>
        <a:lstStyle/>
        <a:p>
          <a:endParaRPr lang="en-IE"/>
        </a:p>
      </dgm:t>
    </dgm:pt>
    <dgm:pt modelId="{0DB9CE99-F9D2-41E5-9A0B-4F4449A94C2F}" type="sibTrans" cxnId="{0711CE11-B648-4F14-8D64-FE9591AFFDC9}">
      <dgm:prSet/>
      <dgm:spPr/>
      <dgm:t>
        <a:bodyPr/>
        <a:lstStyle/>
        <a:p>
          <a:endParaRPr lang="en-IE"/>
        </a:p>
      </dgm:t>
    </dgm:pt>
    <dgm:pt modelId="{688A0852-0F74-4B90-89DE-1198B133FAE5}">
      <dgm:prSet custT="1"/>
      <dgm:spPr/>
      <dgm:t>
        <a:bodyPr/>
        <a:lstStyle/>
        <a:p>
          <a:pPr marL="114300" lvl="1" indent="-114300" algn="l" defTabSz="533400">
            <a:lnSpc>
              <a:spcPct val="90000"/>
            </a:lnSpc>
            <a:spcBef>
              <a:spcPct val="0"/>
            </a:spcBef>
            <a:spcAft>
              <a:spcPct val="15000"/>
            </a:spcAft>
            <a:buChar char="•"/>
          </a:pPr>
          <a:r>
            <a:rPr lang="en-IE" sz="1200" kern="1200" dirty="0">
              <a:solidFill>
                <a:prstClr val="white"/>
              </a:solidFill>
              <a:latin typeface="Calibri" panose="020F0502020204030204"/>
              <a:ea typeface="+mn-ea"/>
              <a:cs typeface="+mn-cs"/>
            </a:rPr>
            <a:t>Appointing roles</a:t>
          </a:r>
        </a:p>
      </dgm:t>
    </dgm:pt>
    <dgm:pt modelId="{3021E45B-1781-4ABA-AAA6-3BFDACBEB3D5}" type="parTrans" cxnId="{5A2B1BFD-9C92-40F6-BF90-F35498146674}">
      <dgm:prSet/>
      <dgm:spPr/>
      <dgm:t>
        <a:bodyPr/>
        <a:lstStyle/>
        <a:p>
          <a:endParaRPr lang="en-IE"/>
        </a:p>
      </dgm:t>
    </dgm:pt>
    <dgm:pt modelId="{5311F6E8-3554-476B-97D0-AB30B229E043}" type="sibTrans" cxnId="{5A2B1BFD-9C92-40F6-BF90-F35498146674}">
      <dgm:prSet/>
      <dgm:spPr/>
      <dgm:t>
        <a:bodyPr/>
        <a:lstStyle/>
        <a:p>
          <a:endParaRPr lang="en-IE"/>
        </a:p>
      </dgm:t>
    </dgm:pt>
    <dgm:pt modelId="{7586F980-F420-46A3-AC98-2E17F54F5745}">
      <dgm:prSet custT="1"/>
      <dgm:spPr/>
      <dgm:t>
        <a:bodyPr/>
        <a:lstStyle/>
        <a:p>
          <a:pPr marL="114300" lvl="1" indent="-114300" algn="l" defTabSz="533400">
            <a:lnSpc>
              <a:spcPct val="90000"/>
            </a:lnSpc>
            <a:spcBef>
              <a:spcPct val="0"/>
            </a:spcBef>
            <a:spcAft>
              <a:spcPct val="15000"/>
            </a:spcAft>
            <a:buChar char="•"/>
          </a:pPr>
          <a:r>
            <a:rPr lang="en-IE" sz="1200" kern="1200" dirty="0">
              <a:solidFill>
                <a:prstClr val="white"/>
              </a:solidFill>
              <a:latin typeface="Calibri" panose="020F0502020204030204"/>
              <a:ea typeface="+mn-ea"/>
              <a:cs typeface="+mn-cs"/>
            </a:rPr>
            <a:t>Ensuring communication within the  group</a:t>
          </a:r>
        </a:p>
      </dgm:t>
    </dgm:pt>
    <dgm:pt modelId="{F92AB5F5-E7C2-42C7-BE70-356DC688826C}" type="parTrans" cxnId="{03CD6672-EB94-44F1-AA93-21CB99104F39}">
      <dgm:prSet/>
      <dgm:spPr/>
      <dgm:t>
        <a:bodyPr/>
        <a:lstStyle/>
        <a:p>
          <a:endParaRPr lang="en-IE"/>
        </a:p>
      </dgm:t>
    </dgm:pt>
    <dgm:pt modelId="{2D4B350B-6641-4647-B32D-147799D9756D}" type="sibTrans" cxnId="{03CD6672-EB94-44F1-AA93-21CB99104F39}">
      <dgm:prSet/>
      <dgm:spPr/>
      <dgm:t>
        <a:bodyPr/>
        <a:lstStyle/>
        <a:p>
          <a:endParaRPr lang="en-IE"/>
        </a:p>
      </dgm:t>
    </dgm:pt>
    <dgm:pt modelId="{EA467AA1-ABF6-42F0-B8E0-40C5ED3E0E97}">
      <dgm:prSet/>
      <dgm:spPr/>
      <dgm:t>
        <a:bodyPr/>
        <a:lstStyle/>
        <a:p>
          <a:pPr algn="ctr"/>
          <a:r>
            <a:rPr lang="en-IE" b="1" dirty="0"/>
            <a:t>Individual Needs</a:t>
          </a:r>
          <a:endParaRPr lang="en-IE" dirty="0"/>
        </a:p>
      </dgm:t>
    </dgm:pt>
    <dgm:pt modelId="{B2616C1A-F057-4996-973D-AD6529196979}" type="parTrans" cxnId="{6E004E90-C023-41C1-8490-D34E709143A4}">
      <dgm:prSet/>
      <dgm:spPr/>
      <dgm:t>
        <a:bodyPr/>
        <a:lstStyle/>
        <a:p>
          <a:endParaRPr lang="en-IE"/>
        </a:p>
      </dgm:t>
    </dgm:pt>
    <dgm:pt modelId="{F52972B7-BEE6-4F65-BD75-ABBA2630539D}" type="sibTrans" cxnId="{6E004E90-C023-41C1-8490-D34E709143A4}">
      <dgm:prSet/>
      <dgm:spPr/>
      <dgm:t>
        <a:bodyPr/>
        <a:lstStyle/>
        <a:p>
          <a:endParaRPr lang="en-IE"/>
        </a:p>
      </dgm:t>
    </dgm:pt>
    <dgm:pt modelId="{1A616DF6-7CD8-4E72-8F01-D3350422DD76}">
      <dgm:prSet/>
      <dgm:spPr/>
      <dgm:t>
        <a:bodyPr/>
        <a:lstStyle/>
        <a:p>
          <a:pPr algn="l"/>
          <a:r>
            <a:rPr lang="en-IE" dirty="0"/>
            <a:t>Attending to personal problems or issues</a:t>
          </a:r>
        </a:p>
      </dgm:t>
    </dgm:pt>
    <dgm:pt modelId="{37C87BD5-E6CA-4F3C-9CA2-A7307A516E22}" type="parTrans" cxnId="{9BB070F2-FA59-4225-B6E1-B9F62A457C15}">
      <dgm:prSet/>
      <dgm:spPr/>
      <dgm:t>
        <a:bodyPr/>
        <a:lstStyle/>
        <a:p>
          <a:endParaRPr lang="en-IE"/>
        </a:p>
      </dgm:t>
    </dgm:pt>
    <dgm:pt modelId="{FEA21477-EA12-427D-8B79-9DF273E19DA3}" type="sibTrans" cxnId="{9BB070F2-FA59-4225-B6E1-B9F62A457C15}">
      <dgm:prSet/>
      <dgm:spPr/>
      <dgm:t>
        <a:bodyPr/>
        <a:lstStyle/>
        <a:p>
          <a:endParaRPr lang="en-IE"/>
        </a:p>
      </dgm:t>
    </dgm:pt>
    <dgm:pt modelId="{D82300B3-AD28-4376-82DD-E7AB7522D489}">
      <dgm:prSet/>
      <dgm:spPr/>
      <dgm:t>
        <a:bodyPr/>
        <a:lstStyle/>
        <a:p>
          <a:pPr algn="l"/>
          <a:r>
            <a:rPr lang="en-IE" dirty="0"/>
            <a:t>Valuing individuals</a:t>
          </a:r>
        </a:p>
      </dgm:t>
    </dgm:pt>
    <dgm:pt modelId="{F2D8B4C1-653E-4639-9AAA-0A9A29186843}" type="parTrans" cxnId="{A2A0BF34-AD90-4C37-A38E-5D2A87D8C2F4}">
      <dgm:prSet/>
      <dgm:spPr/>
      <dgm:t>
        <a:bodyPr/>
        <a:lstStyle/>
        <a:p>
          <a:endParaRPr lang="en-IE"/>
        </a:p>
      </dgm:t>
    </dgm:pt>
    <dgm:pt modelId="{6081B72D-E556-44F3-98CA-16B67720FDBF}" type="sibTrans" cxnId="{A2A0BF34-AD90-4C37-A38E-5D2A87D8C2F4}">
      <dgm:prSet/>
      <dgm:spPr/>
      <dgm:t>
        <a:bodyPr/>
        <a:lstStyle/>
        <a:p>
          <a:endParaRPr lang="en-IE"/>
        </a:p>
      </dgm:t>
    </dgm:pt>
    <dgm:pt modelId="{FD8DA1C6-3C5B-4701-BAED-9BC37E5E0F78}">
      <dgm:prSet/>
      <dgm:spPr/>
      <dgm:t>
        <a:bodyPr/>
        <a:lstStyle/>
        <a:p>
          <a:pPr algn="l"/>
          <a:r>
            <a:rPr lang="en-IE" dirty="0"/>
            <a:t>Recognising &amp; using individual abilities</a:t>
          </a:r>
        </a:p>
      </dgm:t>
    </dgm:pt>
    <dgm:pt modelId="{2D71BD33-A35A-4FB2-9DD4-02BEB935B673}" type="parTrans" cxnId="{34A27B14-0705-4E4F-989F-358357D665C7}">
      <dgm:prSet/>
      <dgm:spPr/>
      <dgm:t>
        <a:bodyPr/>
        <a:lstStyle/>
        <a:p>
          <a:endParaRPr lang="en-IE"/>
        </a:p>
      </dgm:t>
    </dgm:pt>
    <dgm:pt modelId="{A957CA04-29E4-4758-870F-80F6E7070597}" type="sibTrans" cxnId="{34A27B14-0705-4E4F-989F-358357D665C7}">
      <dgm:prSet/>
      <dgm:spPr/>
      <dgm:t>
        <a:bodyPr/>
        <a:lstStyle/>
        <a:p>
          <a:endParaRPr lang="en-IE"/>
        </a:p>
      </dgm:t>
    </dgm:pt>
    <dgm:pt modelId="{93BDD0ED-7F2C-443A-A9F5-E001F92CCBF8}">
      <dgm:prSet/>
      <dgm:spPr/>
      <dgm:t>
        <a:bodyPr/>
        <a:lstStyle/>
        <a:p>
          <a:pPr algn="l"/>
          <a:r>
            <a:rPr lang="en-IE"/>
            <a:t>Training / helping the individual</a:t>
          </a:r>
        </a:p>
      </dgm:t>
    </dgm:pt>
    <dgm:pt modelId="{FED949DE-B3A9-4A58-BDF5-BD8CD3B43710}" type="parTrans" cxnId="{16223E4E-F270-47D0-9FF6-91718E341E23}">
      <dgm:prSet/>
      <dgm:spPr/>
      <dgm:t>
        <a:bodyPr/>
        <a:lstStyle/>
        <a:p>
          <a:endParaRPr lang="en-IE"/>
        </a:p>
      </dgm:t>
    </dgm:pt>
    <dgm:pt modelId="{C549A8D7-870B-4D87-A8C8-A80F228FBFBC}" type="sibTrans" cxnId="{16223E4E-F270-47D0-9FF6-91718E341E23}">
      <dgm:prSet/>
      <dgm:spPr/>
      <dgm:t>
        <a:bodyPr/>
        <a:lstStyle/>
        <a:p>
          <a:endParaRPr lang="en-IE"/>
        </a:p>
      </dgm:t>
    </dgm:pt>
    <dgm:pt modelId="{F9693868-7400-40FB-9F5C-975A849BABEC}" type="pres">
      <dgm:prSet presAssocID="{205CD1D0-6FC2-4ADF-A6EE-8FBAAE9B02F6}" presName="cycle" presStyleCnt="0">
        <dgm:presLayoutVars>
          <dgm:dir/>
          <dgm:resizeHandles val="exact"/>
        </dgm:presLayoutVars>
      </dgm:prSet>
      <dgm:spPr/>
    </dgm:pt>
    <dgm:pt modelId="{029D7476-509D-4100-80CB-18DC4145686D}" type="pres">
      <dgm:prSet presAssocID="{04688966-43A0-40DA-B541-427332196E5E}" presName="node" presStyleLbl="node1" presStyleIdx="0" presStyleCnt="3" custScaleX="114861" custScaleY="107000">
        <dgm:presLayoutVars>
          <dgm:bulletEnabled val="1"/>
        </dgm:presLayoutVars>
      </dgm:prSet>
      <dgm:spPr/>
    </dgm:pt>
    <dgm:pt modelId="{F4415428-2824-42EF-99E9-9000DD9F8078}" type="pres">
      <dgm:prSet presAssocID="{FD31BCAC-BC0E-4BFE-8946-67840F85197C}" presName="sibTrans" presStyleLbl="sibTrans2D1" presStyleIdx="0" presStyleCnt="3"/>
      <dgm:spPr/>
    </dgm:pt>
    <dgm:pt modelId="{1E08452E-1E0C-4762-87D7-5D3C79882977}" type="pres">
      <dgm:prSet presAssocID="{FD31BCAC-BC0E-4BFE-8946-67840F85197C}" presName="connectorText" presStyleLbl="sibTrans2D1" presStyleIdx="0" presStyleCnt="3"/>
      <dgm:spPr/>
    </dgm:pt>
    <dgm:pt modelId="{98CD65A3-B37D-4508-9515-AB9516CD36FC}" type="pres">
      <dgm:prSet presAssocID="{B9039D5E-1346-4AFB-8BFB-437C4694A4B9}" presName="node" presStyleLbl="node1" presStyleIdx="1" presStyleCnt="3" custScaleX="107231">
        <dgm:presLayoutVars>
          <dgm:bulletEnabled val="1"/>
        </dgm:presLayoutVars>
      </dgm:prSet>
      <dgm:spPr/>
    </dgm:pt>
    <dgm:pt modelId="{F30F665D-B321-42B0-9CA4-5300B6C18AD6}" type="pres">
      <dgm:prSet presAssocID="{1902C817-142D-4B41-B3BA-C98B7C56B122}" presName="sibTrans" presStyleLbl="sibTrans2D1" presStyleIdx="1" presStyleCnt="3"/>
      <dgm:spPr/>
    </dgm:pt>
    <dgm:pt modelId="{473C0A64-D955-45D7-931B-DC407B1D765C}" type="pres">
      <dgm:prSet presAssocID="{1902C817-142D-4B41-B3BA-C98B7C56B122}" presName="connectorText" presStyleLbl="sibTrans2D1" presStyleIdx="1" presStyleCnt="3"/>
      <dgm:spPr/>
    </dgm:pt>
    <dgm:pt modelId="{63B1C7BB-41AC-4F6D-8C3B-C5AC9BD2985E}" type="pres">
      <dgm:prSet presAssocID="{EA467AA1-ABF6-42F0-B8E0-40C5ED3E0E97}" presName="node" presStyleLbl="node1" presStyleIdx="2" presStyleCnt="3" custScaleX="118723">
        <dgm:presLayoutVars>
          <dgm:bulletEnabled val="1"/>
        </dgm:presLayoutVars>
      </dgm:prSet>
      <dgm:spPr/>
    </dgm:pt>
    <dgm:pt modelId="{0607AF8D-B51B-40A4-94EB-502E24963EF7}" type="pres">
      <dgm:prSet presAssocID="{F52972B7-BEE6-4F65-BD75-ABBA2630539D}" presName="sibTrans" presStyleLbl="sibTrans2D1" presStyleIdx="2" presStyleCnt="3"/>
      <dgm:spPr/>
    </dgm:pt>
    <dgm:pt modelId="{D4DE8FB4-70D1-4D56-B11D-A6C9E92C0C95}" type="pres">
      <dgm:prSet presAssocID="{F52972B7-BEE6-4F65-BD75-ABBA2630539D}" presName="connectorText" presStyleLbl="sibTrans2D1" presStyleIdx="2" presStyleCnt="3"/>
      <dgm:spPr/>
    </dgm:pt>
  </dgm:ptLst>
  <dgm:cxnLst>
    <dgm:cxn modelId="{71BDC402-3E37-47F6-92A3-365D1AF334F7}" srcId="{205CD1D0-6FC2-4ADF-A6EE-8FBAAE9B02F6}" destId="{04688966-43A0-40DA-B541-427332196E5E}" srcOrd="0" destOrd="0" parTransId="{C3D87C6C-F4B2-4ECC-B782-6433C61F601A}" sibTransId="{FD31BCAC-BC0E-4BFE-8946-67840F85197C}"/>
    <dgm:cxn modelId="{64D12E0C-1778-4D52-990F-2B9DAC61901F}" type="presOf" srcId="{FD31BCAC-BC0E-4BFE-8946-67840F85197C}" destId="{1E08452E-1E0C-4762-87D7-5D3C79882977}" srcOrd="1" destOrd="0" presId="urn:microsoft.com/office/officeart/2005/8/layout/cycle2"/>
    <dgm:cxn modelId="{6147E60D-74F0-4786-8C63-9E89598C76B2}" srcId="{04688966-43A0-40DA-B541-427332196E5E}" destId="{99EF221B-48DF-4AC8-BAD0-6566CC107A0E}" srcOrd="5" destOrd="0" parTransId="{E28569C3-31F3-416F-845C-D0C3A5050D11}" sibTransId="{AFD06A67-282F-4807-BAFC-9105BF0DEC0E}"/>
    <dgm:cxn modelId="{0711CE11-B648-4F14-8D64-FE9591AFFDC9}" srcId="{B9039D5E-1346-4AFB-8BFB-437C4694A4B9}" destId="{711D574B-A01B-44AA-B167-6DFFE2050046}" srcOrd="3" destOrd="0" parTransId="{9B58D1F7-B0BB-4AEB-AD3A-4C1426E22E7C}" sibTransId="{0DB9CE99-F9D2-41E5-9A0B-4F4449A94C2F}"/>
    <dgm:cxn modelId="{34A27B14-0705-4E4F-989F-358357D665C7}" srcId="{EA467AA1-ABF6-42F0-B8E0-40C5ED3E0E97}" destId="{FD8DA1C6-3C5B-4701-BAED-9BC37E5E0F78}" srcOrd="2" destOrd="0" parTransId="{2D71BD33-A35A-4FB2-9DD4-02BEB935B673}" sibTransId="{A957CA04-29E4-4758-870F-80F6E7070597}"/>
    <dgm:cxn modelId="{B172D517-CFE6-4625-830F-AB2B3D9FD10A}" type="presOf" srcId="{04688966-43A0-40DA-B541-427332196E5E}" destId="{029D7476-509D-4100-80CB-18DC4145686D}" srcOrd="0" destOrd="0" presId="urn:microsoft.com/office/officeart/2005/8/layout/cycle2"/>
    <dgm:cxn modelId="{A200CE19-4CA2-4790-A0D4-C495E7008C1D}" srcId="{B9039D5E-1346-4AFB-8BFB-437C4694A4B9}" destId="{F78F9ED3-9393-461A-BF1C-C699A2E4F7C8}" srcOrd="2" destOrd="0" parTransId="{C95224D9-AAFC-4BB6-8F3F-BB2DE19CB3E4}" sibTransId="{78155A95-D754-41BE-801E-AB5E07339A83}"/>
    <dgm:cxn modelId="{92AD9E1B-96F7-4201-AF9C-F168934F55F2}" type="presOf" srcId="{93BDD0ED-7F2C-443A-A9F5-E001F92CCBF8}" destId="{63B1C7BB-41AC-4F6D-8C3B-C5AC9BD2985E}" srcOrd="0" destOrd="4" presId="urn:microsoft.com/office/officeart/2005/8/layout/cycle2"/>
    <dgm:cxn modelId="{DAFDD525-EC1F-4DD7-AD6F-3730CC0E2C78}" type="presOf" srcId="{C7611CE5-8254-47C4-9C33-0D1D95873695}" destId="{98CD65A3-B37D-4508-9515-AB9516CD36FC}" srcOrd="0" destOrd="1" presId="urn:microsoft.com/office/officeart/2005/8/layout/cycle2"/>
    <dgm:cxn modelId="{5270B327-D18B-4034-BFED-480AF04F6D00}" srcId="{B9039D5E-1346-4AFB-8BFB-437C4694A4B9}" destId="{BF3C9AD2-6CC3-4430-A936-77013392069E}" srcOrd="1" destOrd="0" parTransId="{56297820-77C5-4D5A-95C3-69DFD4222FE5}" sibTransId="{1D4AE7B5-2344-42BF-8DD2-8124BDFFC41B}"/>
    <dgm:cxn modelId="{ED7A082A-3790-4203-8415-5B3357962A56}" type="presOf" srcId="{F52972B7-BEE6-4F65-BD75-ABBA2630539D}" destId="{D4DE8FB4-70D1-4D56-B11D-A6C9E92C0C95}" srcOrd="1" destOrd="0" presId="urn:microsoft.com/office/officeart/2005/8/layout/cycle2"/>
    <dgm:cxn modelId="{D88F242B-E6F5-4E2E-BB5B-09FEEA65F7EE}" type="presOf" srcId="{B9039D5E-1346-4AFB-8BFB-437C4694A4B9}" destId="{98CD65A3-B37D-4508-9515-AB9516CD36FC}" srcOrd="0" destOrd="0" presId="urn:microsoft.com/office/officeart/2005/8/layout/cycle2"/>
    <dgm:cxn modelId="{65B6902F-ED1D-40DE-A487-2BEA82937476}" srcId="{04688966-43A0-40DA-B541-427332196E5E}" destId="{3F12711F-004A-4F22-AADE-A47EFC2EBE9C}" srcOrd="0" destOrd="0" parTransId="{77ACCEA1-1BEB-4C19-8C8C-B27975CAB827}" sibTransId="{7DF5C520-1AE1-476F-8714-BF3846ECB42B}"/>
    <dgm:cxn modelId="{F8889331-6003-4B52-A2D6-2B321ABF69CC}" srcId="{04688966-43A0-40DA-B541-427332196E5E}" destId="{BF218555-21F3-4462-9C08-1C857160938D}" srcOrd="3" destOrd="0" parTransId="{223865BC-0368-422A-9BD5-DE11F2247501}" sibTransId="{0B8A9462-1EF3-408B-A412-BA88F76DC756}"/>
    <dgm:cxn modelId="{071DEC33-D973-4B4E-BA3E-ACB93929C7A1}" type="presOf" srcId="{99186CDA-6CA6-4A3E-A35C-7E6C394E732D}" destId="{029D7476-509D-4100-80CB-18DC4145686D}" srcOrd="0" destOrd="5" presId="urn:microsoft.com/office/officeart/2005/8/layout/cycle2"/>
    <dgm:cxn modelId="{A2A0BF34-AD90-4C37-A38E-5D2A87D8C2F4}" srcId="{EA467AA1-ABF6-42F0-B8E0-40C5ED3E0E97}" destId="{D82300B3-AD28-4376-82DD-E7AB7522D489}" srcOrd="1" destOrd="0" parTransId="{F2D8B4C1-653E-4639-9AAA-0A9A29186843}" sibTransId="{6081B72D-E556-44F3-98CA-16B67720FDBF}"/>
    <dgm:cxn modelId="{C1E2473F-1907-4E51-BAF8-3F58B1136CC8}" srcId="{B9039D5E-1346-4AFB-8BFB-437C4694A4B9}" destId="{C7611CE5-8254-47C4-9C33-0D1D95873695}" srcOrd="0" destOrd="0" parTransId="{3D5C7AB1-FF2A-438B-8222-A499F832D722}" sibTransId="{76A6D06C-9257-4B6A-9910-FA9FB08BE485}"/>
    <dgm:cxn modelId="{1D849F42-ECC9-495E-B299-E01B314C85E2}" type="presOf" srcId="{99EF221B-48DF-4AC8-BAD0-6566CC107A0E}" destId="{029D7476-509D-4100-80CB-18DC4145686D}" srcOrd="0" destOrd="6" presId="urn:microsoft.com/office/officeart/2005/8/layout/cycle2"/>
    <dgm:cxn modelId="{95422244-6760-4CA3-B0F8-4CAB62DA5511}" type="presOf" srcId="{FD8DA1C6-3C5B-4701-BAED-9BC37E5E0F78}" destId="{63B1C7BB-41AC-4F6D-8C3B-C5AC9BD2985E}" srcOrd="0" destOrd="3" presId="urn:microsoft.com/office/officeart/2005/8/layout/cycle2"/>
    <dgm:cxn modelId="{AAC8D345-BFF2-4F4C-BB70-1C8169F603C2}" srcId="{04688966-43A0-40DA-B541-427332196E5E}" destId="{C4250AF8-8E2A-48A5-950E-C84C81EFEB94}" srcOrd="1" destOrd="0" parTransId="{86337780-5769-4DBB-9E4E-E2E9DDE2C767}" sibTransId="{14732CD9-1873-415E-BD00-3426FAECAA00}"/>
    <dgm:cxn modelId="{16223E4E-F270-47D0-9FF6-91718E341E23}" srcId="{EA467AA1-ABF6-42F0-B8E0-40C5ED3E0E97}" destId="{93BDD0ED-7F2C-443A-A9F5-E001F92CCBF8}" srcOrd="3" destOrd="0" parTransId="{FED949DE-B3A9-4A58-BDF5-BD8CD3B43710}" sibTransId="{C549A8D7-870B-4D87-A8C8-A80F228FBFBC}"/>
    <dgm:cxn modelId="{67D6A353-8C12-4C21-9A9E-91C0F9C79501}" type="presOf" srcId="{D82300B3-AD28-4376-82DD-E7AB7522D489}" destId="{63B1C7BB-41AC-4F6D-8C3B-C5AC9BD2985E}" srcOrd="0" destOrd="2" presId="urn:microsoft.com/office/officeart/2005/8/layout/cycle2"/>
    <dgm:cxn modelId="{9E306F5B-D8CC-4CDD-8607-DA5FC9E880ED}" type="presOf" srcId="{7586F980-F420-46A3-AC98-2E17F54F5745}" destId="{98CD65A3-B37D-4508-9515-AB9516CD36FC}" srcOrd="0" destOrd="6" presId="urn:microsoft.com/office/officeart/2005/8/layout/cycle2"/>
    <dgm:cxn modelId="{812EEC63-CFED-404A-84E2-BCB95CBCA7EE}" type="presOf" srcId="{F78F9ED3-9393-461A-BF1C-C699A2E4F7C8}" destId="{98CD65A3-B37D-4508-9515-AB9516CD36FC}" srcOrd="0" destOrd="3" presId="urn:microsoft.com/office/officeart/2005/8/layout/cycle2"/>
    <dgm:cxn modelId="{901DBB6C-4211-43AE-9B2D-844A7F3893FC}" type="presOf" srcId="{1902C817-142D-4B41-B3BA-C98B7C56B122}" destId="{473C0A64-D955-45D7-931B-DC407B1D765C}" srcOrd="1" destOrd="0" presId="urn:microsoft.com/office/officeart/2005/8/layout/cycle2"/>
    <dgm:cxn modelId="{03CD6672-EB94-44F1-AA93-21CB99104F39}" srcId="{B9039D5E-1346-4AFB-8BFB-437C4694A4B9}" destId="{7586F980-F420-46A3-AC98-2E17F54F5745}" srcOrd="5" destOrd="0" parTransId="{F92AB5F5-E7C2-42C7-BE70-356DC688826C}" sibTransId="{2D4B350B-6641-4647-B32D-147799D9756D}"/>
    <dgm:cxn modelId="{514AF37B-7047-4700-8A95-D28C8F088ECC}" type="presOf" srcId="{1A616DF6-7CD8-4E72-8F01-D3350422DD76}" destId="{63B1C7BB-41AC-4F6D-8C3B-C5AC9BD2985E}" srcOrd="0" destOrd="1" presId="urn:microsoft.com/office/officeart/2005/8/layout/cycle2"/>
    <dgm:cxn modelId="{09F11180-1DDE-4E31-99E9-F2B886F548A6}" type="presOf" srcId="{C4250AF8-8E2A-48A5-950E-C84C81EFEB94}" destId="{029D7476-509D-4100-80CB-18DC4145686D}" srcOrd="0" destOrd="2" presId="urn:microsoft.com/office/officeart/2005/8/layout/cycle2"/>
    <dgm:cxn modelId="{2EC2B988-4971-4CB1-8580-CC4C8E3D18F0}" type="presOf" srcId="{688A0852-0F74-4B90-89DE-1198B133FAE5}" destId="{98CD65A3-B37D-4508-9515-AB9516CD36FC}" srcOrd="0" destOrd="5" presId="urn:microsoft.com/office/officeart/2005/8/layout/cycle2"/>
    <dgm:cxn modelId="{8C55E68D-A3D6-441F-A02F-E4317E8C9A40}" type="presOf" srcId="{205CD1D0-6FC2-4ADF-A6EE-8FBAAE9B02F6}" destId="{F9693868-7400-40FB-9F5C-975A849BABEC}" srcOrd="0" destOrd="0" presId="urn:microsoft.com/office/officeart/2005/8/layout/cycle2"/>
    <dgm:cxn modelId="{6E004E90-C023-41C1-8490-D34E709143A4}" srcId="{205CD1D0-6FC2-4ADF-A6EE-8FBAAE9B02F6}" destId="{EA467AA1-ABF6-42F0-B8E0-40C5ED3E0E97}" srcOrd="2" destOrd="0" parTransId="{B2616C1A-F057-4996-973D-AD6529196979}" sibTransId="{F52972B7-BEE6-4F65-BD75-ABBA2630539D}"/>
    <dgm:cxn modelId="{E4AFC992-A2F8-44D2-9852-BE5E7CE3EDD0}" srcId="{04688966-43A0-40DA-B541-427332196E5E}" destId="{99186CDA-6CA6-4A3E-A35C-7E6C394E732D}" srcOrd="4" destOrd="0" parTransId="{7B9DCE9C-E050-421F-A399-13E46972625E}" sibTransId="{6AA1A066-EA80-48F2-BED9-3FAD119BEAD1}"/>
    <dgm:cxn modelId="{1038DCA2-DD51-450D-8D08-DF78AB12FC5A}" type="presOf" srcId="{BF3C9AD2-6CC3-4430-A936-77013392069E}" destId="{98CD65A3-B37D-4508-9515-AB9516CD36FC}" srcOrd="0" destOrd="2" presId="urn:microsoft.com/office/officeart/2005/8/layout/cycle2"/>
    <dgm:cxn modelId="{1DF509A3-E454-48EB-A924-8AF4B3097C7A}" type="presOf" srcId="{3F12711F-004A-4F22-AADE-A47EFC2EBE9C}" destId="{029D7476-509D-4100-80CB-18DC4145686D}" srcOrd="0" destOrd="1" presId="urn:microsoft.com/office/officeart/2005/8/layout/cycle2"/>
    <dgm:cxn modelId="{74E460B0-54F4-4EBB-A128-6E30339E7C72}" type="presOf" srcId="{F52972B7-BEE6-4F65-BD75-ABBA2630539D}" destId="{0607AF8D-B51B-40A4-94EB-502E24963EF7}" srcOrd="0" destOrd="0" presId="urn:microsoft.com/office/officeart/2005/8/layout/cycle2"/>
    <dgm:cxn modelId="{590BB7B1-A7AC-4A84-AEFA-47EB6C9567A0}" type="presOf" srcId="{EA467AA1-ABF6-42F0-B8E0-40C5ED3E0E97}" destId="{63B1C7BB-41AC-4F6D-8C3B-C5AC9BD2985E}" srcOrd="0" destOrd="0" presId="urn:microsoft.com/office/officeart/2005/8/layout/cycle2"/>
    <dgm:cxn modelId="{26E3D6B1-6B55-4E3A-86DB-9997C83C2C77}" srcId="{205CD1D0-6FC2-4ADF-A6EE-8FBAAE9B02F6}" destId="{B9039D5E-1346-4AFB-8BFB-437C4694A4B9}" srcOrd="1" destOrd="0" parTransId="{7511FC7E-55B0-44F9-99DF-C00499383953}" sibTransId="{1902C817-142D-4B41-B3BA-C98B7C56B122}"/>
    <dgm:cxn modelId="{C8A863BA-195C-43DD-A0B5-13CEC73475C4}" type="presOf" srcId="{1902C817-142D-4B41-B3BA-C98B7C56B122}" destId="{F30F665D-B321-42B0-9CA4-5300B6C18AD6}" srcOrd="0" destOrd="0" presId="urn:microsoft.com/office/officeart/2005/8/layout/cycle2"/>
    <dgm:cxn modelId="{061CDAC7-46C1-47C7-B35D-E8361C3ADEE2}" type="presOf" srcId="{711D574B-A01B-44AA-B167-6DFFE2050046}" destId="{98CD65A3-B37D-4508-9515-AB9516CD36FC}" srcOrd="0" destOrd="4" presId="urn:microsoft.com/office/officeart/2005/8/layout/cycle2"/>
    <dgm:cxn modelId="{57F548CB-8458-4A85-BC3F-AD61DC117524}" type="presOf" srcId="{FD31BCAC-BC0E-4BFE-8946-67840F85197C}" destId="{F4415428-2824-42EF-99E9-9000DD9F8078}" srcOrd="0" destOrd="0" presId="urn:microsoft.com/office/officeart/2005/8/layout/cycle2"/>
    <dgm:cxn modelId="{62E755CD-E9B6-4C4B-A060-22220B28608E}" type="presOf" srcId="{BF218555-21F3-4462-9C08-1C857160938D}" destId="{029D7476-509D-4100-80CB-18DC4145686D}" srcOrd="0" destOrd="4" presId="urn:microsoft.com/office/officeart/2005/8/layout/cycle2"/>
    <dgm:cxn modelId="{40DB19DD-DE9E-4187-AB0E-774C16E056E0}" srcId="{04688966-43A0-40DA-B541-427332196E5E}" destId="{AB4C43E1-0C5E-47D1-8CA1-56465E5274ED}" srcOrd="2" destOrd="0" parTransId="{6978F98A-3457-45A2-829E-66B8FCAF3AF0}" sibTransId="{74B7A80F-27C4-4B20-9C6B-04046049D627}"/>
    <dgm:cxn modelId="{9BB070F2-FA59-4225-B6E1-B9F62A457C15}" srcId="{EA467AA1-ABF6-42F0-B8E0-40C5ED3E0E97}" destId="{1A616DF6-7CD8-4E72-8F01-D3350422DD76}" srcOrd="0" destOrd="0" parTransId="{37C87BD5-E6CA-4F3C-9CA2-A7307A516E22}" sibTransId="{FEA21477-EA12-427D-8B79-9DF273E19DA3}"/>
    <dgm:cxn modelId="{364E62FC-C074-4473-80B7-FF85793264C5}" type="presOf" srcId="{AB4C43E1-0C5E-47D1-8CA1-56465E5274ED}" destId="{029D7476-509D-4100-80CB-18DC4145686D}" srcOrd="0" destOrd="3" presId="urn:microsoft.com/office/officeart/2005/8/layout/cycle2"/>
    <dgm:cxn modelId="{5A2B1BFD-9C92-40F6-BF90-F35498146674}" srcId="{B9039D5E-1346-4AFB-8BFB-437C4694A4B9}" destId="{688A0852-0F74-4B90-89DE-1198B133FAE5}" srcOrd="4" destOrd="0" parTransId="{3021E45B-1781-4ABA-AAA6-3BFDACBEB3D5}" sibTransId="{5311F6E8-3554-476B-97D0-AB30B229E043}"/>
    <dgm:cxn modelId="{0F45AC17-C619-4691-8E80-FA47E2A58048}" type="presParOf" srcId="{F9693868-7400-40FB-9F5C-975A849BABEC}" destId="{029D7476-509D-4100-80CB-18DC4145686D}" srcOrd="0" destOrd="0" presId="urn:microsoft.com/office/officeart/2005/8/layout/cycle2"/>
    <dgm:cxn modelId="{CEA3EBE6-6EF0-4150-AB39-5DD8AF8EA7B5}" type="presParOf" srcId="{F9693868-7400-40FB-9F5C-975A849BABEC}" destId="{F4415428-2824-42EF-99E9-9000DD9F8078}" srcOrd="1" destOrd="0" presId="urn:microsoft.com/office/officeart/2005/8/layout/cycle2"/>
    <dgm:cxn modelId="{C4A3D935-B74B-4FB9-AF51-2AFB8DAE751B}" type="presParOf" srcId="{F4415428-2824-42EF-99E9-9000DD9F8078}" destId="{1E08452E-1E0C-4762-87D7-5D3C79882977}" srcOrd="0" destOrd="0" presId="urn:microsoft.com/office/officeart/2005/8/layout/cycle2"/>
    <dgm:cxn modelId="{39B15CA3-17A6-42CB-A9A2-4885FDFC92E2}" type="presParOf" srcId="{F9693868-7400-40FB-9F5C-975A849BABEC}" destId="{98CD65A3-B37D-4508-9515-AB9516CD36FC}" srcOrd="2" destOrd="0" presId="urn:microsoft.com/office/officeart/2005/8/layout/cycle2"/>
    <dgm:cxn modelId="{04016683-2A9C-4362-A613-033E210AC656}" type="presParOf" srcId="{F9693868-7400-40FB-9F5C-975A849BABEC}" destId="{F30F665D-B321-42B0-9CA4-5300B6C18AD6}" srcOrd="3" destOrd="0" presId="urn:microsoft.com/office/officeart/2005/8/layout/cycle2"/>
    <dgm:cxn modelId="{C4B16D1C-21F6-4F25-9333-1979267E1816}" type="presParOf" srcId="{F30F665D-B321-42B0-9CA4-5300B6C18AD6}" destId="{473C0A64-D955-45D7-931B-DC407B1D765C}" srcOrd="0" destOrd="0" presId="urn:microsoft.com/office/officeart/2005/8/layout/cycle2"/>
    <dgm:cxn modelId="{C5BF7542-DAB1-4C60-821B-D482D7ACC808}" type="presParOf" srcId="{F9693868-7400-40FB-9F5C-975A849BABEC}" destId="{63B1C7BB-41AC-4F6D-8C3B-C5AC9BD2985E}" srcOrd="4" destOrd="0" presId="urn:microsoft.com/office/officeart/2005/8/layout/cycle2"/>
    <dgm:cxn modelId="{873EAFDE-F322-4C22-B8AC-E50B30EDA5D3}" type="presParOf" srcId="{F9693868-7400-40FB-9F5C-975A849BABEC}" destId="{0607AF8D-B51B-40A4-94EB-502E24963EF7}" srcOrd="5" destOrd="0" presId="urn:microsoft.com/office/officeart/2005/8/layout/cycle2"/>
    <dgm:cxn modelId="{0FA0A138-2AFA-4213-9B46-62AF4184966B}" type="presParOf" srcId="{0607AF8D-B51B-40A4-94EB-502E24963EF7}" destId="{D4DE8FB4-70D1-4D56-B11D-A6C9E92C0C95}"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556087-B9E3-4575-B2EB-44D1E2CBD0F9}" type="doc">
      <dgm:prSet loTypeId="urn:microsoft.com/office/officeart/2005/8/layout/hList1" loCatId="list" qsTypeId="urn:microsoft.com/office/officeart/2005/8/quickstyle/simple1" qsCatId="simple" csTypeId="urn:microsoft.com/office/officeart/2005/8/colors/colorful5" csCatId="colorful"/>
      <dgm:spPr/>
      <dgm:t>
        <a:bodyPr/>
        <a:lstStyle/>
        <a:p>
          <a:endParaRPr lang="en-IE"/>
        </a:p>
      </dgm:t>
    </dgm:pt>
    <dgm:pt modelId="{B055D826-195F-48E6-8815-A4AD68634057}">
      <dgm:prSet custT="1"/>
      <dgm:spPr/>
      <dgm:t>
        <a:bodyPr/>
        <a:lstStyle/>
        <a:p>
          <a:r>
            <a:rPr lang="en-IE" sz="2800" b="0" i="0" baseline="0" dirty="0"/>
            <a:t>Skills</a:t>
          </a:r>
          <a:endParaRPr lang="en-IE" sz="2800" dirty="0"/>
        </a:p>
      </dgm:t>
    </dgm:pt>
    <dgm:pt modelId="{C8031181-8394-4510-BEFA-907A3BF80364}" type="parTrans" cxnId="{00111B66-C5CA-414F-B49C-1ABCE96A5B4E}">
      <dgm:prSet/>
      <dgm:spPr/>
      <dgm:t>
        <a:bodyPr/>
        <a:lstStyle/>
        <a:p>
          <a:endParaRPr lang="en-IE"/>
        </a:p>
      </dgm:t>
    </dgm:pt>
    <dgm:pt modelId="{1DE97E99-11B7-45F3-97F0-799B98C25EB1}" type="sibTrans" cxnId="{00111B66-C5CA-414F-B49C-1ABCE96A5B4E}">
      <dgm:prSet/>
      <dgm:spPr/>
      <dgm:t>
        <a:bodyPr/>
        <a:lstStyle/>
        <a:p>
          <a:endParaRPr lang="en-IE"/>
        </a:p>
      </dgm:t>
    </dgm:pt>
    <dgm:pt modelId="{85EF1196-754C-4175-832B-93643A8E1CC3}">
      <dgm:prSet/>
      <dgm:spPr/>
      <dgm:t>
        <a:bodyPr/>
        <a:lstStyle/>
        <a:p>
          <a:r>
            <a:rPr lang="en-IE" b="0" i="0" baseline="0"/>
            <a:t>Clever</a:t>
          </a:r>
          <a:endParaRPr lang="en-IE"/>
        </a:p>
      </dgm:t>
    </dgm:pt>
    <dgm:pt modelId="{E5A21AD6-58D1-46BC-80E6-DBE7AD4FAFD2}" type="parTrans" cxnId="{C720D33C-0E78-4D9F-B39F-0218972AC90E}">
      <dgm:prSet/>
      <dgm:spPr/>
      <dgm:t>
        <a:bodyPr/>
        <a:lstStyle/>
        <a:p>
          <a:endParaRPr lang="en-IE"/>
        </a:p>
      </dgm:t>
    </dgm:pt>
    <dgm:pt modelId="{4B780670-8FD0-479E-8381-296B57753F07}" type="sibTrans" cxnId="{C720D33C-0E78-4D9F-B39F-0218972AC90E}">
      <dgm:prSet/>
      <dgm:spPr/>
      <dgm:t>
        <a:bodyPr/>
        <a:lstStyle/>
        <a:p>
          <a:endParaRPr lang="en-IE"/>
        </a:p>
      </dgm:t>
    </dgm:pt>
    <dgm:pt modelId="{86F308A0-3C36-482E-BBA1-555BC7C35395}">
      <dgm:prSet/>
      <dgm:spPr/>
      <dgm:t>
        <a:bodyPr/>
        <a:lstStyle/>
        <a:p>
          <a:r>
            <a:rPr lang="en-IE" b="0" i="0" baseline="0"/>
            <a:t>Conceptually skilled</a:t>
          </a:r>
          <a:endParaRPr lang="en-IE"/>
        </a:p>
      </dgm:t>
    </dgm:pt>
    <dgm:pt modelId="{DC299226-BF1A-4213-8077-25A6C481436C}" type="parTrans" cxnId="{2688CE61-4F9C-4F19-AA99-1A14A67EBE96}">
      <dgm:prSet/>
      <dgm:spPr/>
      <dgm:t>
        <a:bodyPr/>
        <a:lstStyle/>
        <a:p>
          <a:endParaRPr lang="en-IE"/>
        </a:p>
      </dgm:t>
    </dgm:pt>
    <dgm:pt modelId="{D1BE0537-E76E-474A-973E-BF87C00BF94B}" type="sibTrans" cxnId="{2688CE61-4F9C-4F19-AA99-1A14A67EBE96}">
      <dgm:prSet/>
      <dgm:spPr/>
      <dgm:t>
        <a:bodyPr/>
        <a:lstStyle/>
        <a:p>
          <a:endParaRPr lang="en-IE"/>
        </a:p>
      </dgm:t>
    </dgm:pt>
    <dgm:pt modelId="{FD217133-32BF-4160-AF0B-822522898512}">
      <dgm:prSet/>
      <dgm:spPr/>
      <dgm:t>
        <a:bodyPr/>
        <a:lstStyle/>
        <a:p>
          <a:r>
            <a:rPr lang="en-IE" b="0" i="0" baseline="0" dirty="0"/>
            <a:t>Creative</a:t>
          </a:r>
          <a:endParaRPr lang="en-IE" dirty="0"/>
        </a:p>
      </dgm:t>
    </dgm:pt>
    <dgm:pt modelId="{F34F4302-2D12-42E4-AE7F-4EEFC519570E}" type="parTrans" cxnId="{F1BAFA8F-080C-42DA-A33A-5C29D95AB76D}">
      <dgm:prSet/>
      <dgm:spPr/>
      <dgm:t>
        <a:bodyPr/>
        <a:lstStyle/>
        <a:p>
          <a:endParaRPr lang="en-IE"/>
        </a:p>
      </dgm:t>
    </dgm:pt>
    <dgm:pt modelId="{A7F42275-D29F-4F08-BFE6-87489045B038}" type="sibTrans" cxnId="{F1BAFA8F-080C-42DA-A33A-5C29D95AB76D}">
      <dgm:prSet/>
      <dgm:spPr/>
      <dgm:t>
        <a:bodyPr/>
        <a:lstStyle/>
        <a:p>
          <a:endParaRPr lang="en-IE"/>
        </a:p>
      </dgm:t>
    </dgm:pt>
    <dgm:pt modelId="{7C4873A6-0BC1-416B-8985-F01DBB8952A3}">
      <dgm:prSet/>
      <dgm:spPr/>
      <dgm:t>
        <a:bodyPr/>
        <a:lstStyle/>
        <a:p>
          <a:r>
            <a:rPr lang="en-IE" b="0" i="0" baseline="0"/>
            <a:t>Diplomatic</a:t>
          </a:r>
          <a:endParaRPr lang="en-IE"/>
        </a:p>
      </dgm:t>
    </dgm:pt>
    <dgm:pt modelId="{D0820EA2-F8B4-4155-A38E-B9CC814EBB78}" type="parTrans" cxnId="{4100071F-6154-450C-8970-0D50090F4DAD}">
      <dgm:prSet/>
      <dgm:spPr/>
      <dgm:t>
        <a:bodyPr/>
        <a:lstStyle/>
        <a:p>
          <a:endParaRPr lang="en-IE"/>
        </a:p>
      </dgm:t>
    </dgm:pt>
    <dgm:pt modelId="{024E7933-C295-4B70-8AFD-AAA79D90A6D9}" type="sibTrans" cxnId="{4100071F-6154-450C-8970-0D50090F4DAD}">
      <dgm:prSet/>
      <dgm:spPr/>
      <dgm:t>
        <a:bodyPr/>
        <a:lstStyle/>
        <a:p>
          <a:endParaRPr lang="en-IE"/>
        </a:p>
      </dgm:t>
    </dgm:pt>
    <dgm:pt modelId="{F9119ADB-45CB-4B8F-9148-C4221C51056D}">
      <dgm:prSet/>
      <dgm:spPr/>
      <dgm:t>
        <a:bodyPr/>
        <a:lstStyle/>
        <a:p>
          <a:r>
            <a:rPr lang="en-IE" b="0" i="0" baseline="0"/>
            <a:t>Fluency</a:t>
          </a:r>
          <a:endParaRPr lang="en-IE"/>
        </a:p>
      </dgm:t>
    </dgm:pt>
    <dgm:pt modelId="{96C7CED6-BE7E-4718-9E81-9A2A4897FEEC}" type="parTrans" cxnId="{0CEB75BA-DAF8-4F13-A7C5-520EBC6E4E64}">
      <dgm:prSet/>
      <dgm:spPr/>
      <dgm:t>
        <a:bodyPr/>
        <a:lstStyle/>
        <a:p>
          <a:endParaRPr lang="en-IE"/>
        </a:p>
      </dgm:t>
    </dgm:pt>
    <dgm:pt modelId="{C6222B34-1EBC-429F-B60D-E363A01B0ED1}" type="sibTrans" cxnId="{0CEB75BA-DAF8-4F13-A7C5-520EBC6E4E64}">
      <dgm:prSet/>
      <dgm:spPr/>
      <dgm:t>
        <a:bodyPr/>
        <a:lstStyle/>
        <a:p>
          <a:endParaRPr lang="en-IE"/>
        </a:p>
      </dgm:t>
    </dgm:pt>
    <dgm:pt modelId="{54015BDF-5955-49F3-89FF-D2FEFDC62858}">
      <dgm:prSet/>
      <dgm:spPr/>
      <dgm:t>
        <a:bodyPr/>
        <a:lstStyle/>
        <a:p>
          <a:r>
            <a:rPr lang="en-IE" b="0" i="0" baseline="0"/>
            <a:t>Knowledgable</a:t>
          </a:r>
          <a:endParaRPr lang="en-IE"/>
        </a:p>
      </dgm:t>
    </dgm:pt>
    <dgm:pt modelId="{FF8E69D8-47FF-4C70-A28E-EB6D25808630}" type="parTrans" cxnId="{C511EFD9-0BA9-40E1-807A-7158CD05343D}">
      <dgm:prSet/>
      <dgm:spPr/>
      <dgm:t>
        <a:bodyPr/>
        <a:lstStyle/>
        <a:p>
          <a:endParaRPr lang="en-IE"/>
        </a:p>
      </dgm:t>
    </dgm:pt>
    <dgm:pt modelId="{B48B6923-1ECD-45AE-80E2-E2B42A9CB0D6}" type="sibTrans" cxnId="{C511EFD9-0BA9-40E1-807A-7158CD05343D}">
      <dgm:prSet/>
      <dgm:spPr/>
      <dgm:t>
        <a:bodyPr/>
        <a:lstStyle/>
        <a:p>
          <a:endParaRPr lang="en-IE"/>
        </a:p>
      </dgm:t>
    </dgm:pt>
    <dgm:pt modelId="{E080D826-55EE-43DC-B116-AF5A91F19C6A}">
      <dgm:prSet/>
      <dgm:spPr/>
      <dgm:t>
        <a:bodyPr/>
        <a:lstStyle/>
        <a:p>
          <a:r>
            <a:rPr lang="en-IE" b="0" i="0" baseline="0"/>
            <a:t>Organised</a:t>
          </a:r>
          <a:endParaRPr lang="en-IE"/>
        </a:p>
      </dgm:t>
    </dgm:pt>
    <dgm:pt modelId="{A14E5A7C-ECE8-492B-8A48-FC5A8F9C9034}" type="parTrans" cxnId="{D0926812-3DB0-4788-9401-039120C4D03C}">
      <dgm:prSet/>
      <dgm:spPr/>
      <dgm:t>
        <a:bodyPr/>
        <a:lstStyle/>
        <a:p>
          <a:endParaRPr lang="en-IE"/>
        </a:p>
      </dgm:t>
    </dgm:pt>
    <dgm:pt modelId="{DDFC8BB7-4FB0-4249-BDC3-4B18C5F93398}" type="sibTrans" cxnId="{D0926812-3DB0-4788-9401-039120C4D03C}">
      <dgm:prSet/>
      <dgm:spPr/>
      <dgm:t>
        <a:bodyPr/>
        <a:lstStyle/>
        <a:p>
          <a:endParaRPr lang="en-IE"/>
        </a:p>
      </dgm:t>
    </dgm:pt>
    <dgm:pt modelId="{3752A244-28F0-411A-9BC2-8B98F462E896}">
      <dgm:prSet/>
      <dgm:spPr/>
      <dgm:t>
        <a:bodyPr/>
        <a:lstStyle/>
        <a:p>
          <a:r>
            <a:rPr lang="en-IE" b="0" i="0" baseline="0"/>
            <a:t>Persusive</a:t>
          </a:r>
          <a:endParaRPr lang="en-IE"/>
        </a:p>
      </dgm:t>
    </dgm:pt>
    <dgm:pt modelId="{046385DE-0FEC-465B-80CC-03B16381D49E}" type="parTrans" cxnId="{51CB864B-7D78-46A3-A659-4961F4AF8879}">
      <dgm:prSet/>
      <dgm:spPr/>
      <dgm:t>
        <a:bodyPr/>
        <a:lstStyle/>
        <a:p>
          <a:endParaRPr lang="en-IE"/>
        </a:p>
      </dgm:t>
    </dgm:pt>
    <dgm:pt modelId="{DBF160AC-895F-49A4-B6D7-263E8B5CCE5B}" type="sibTrans" cxnId="{51CB864B-7D78-46A3-A659-4961F4AF8879}">
      <dgm:prSet/>
      <dgm:spPr/>
      <dgm:t>
        <a:bodyPr/>
        <a:lstStyle/>
        <a:p>
          <a:endParaRPr lang="en-IE"/>
        </a:p>
      </dgm:t>
    </dgm:pt>
    <dgm:pt modelId="{3D54D86A-7186-4A55-9D1A-223CE96A7476}">
      <dgm:prSet/>
      <dgm:spPr/>
      <dgm:t>
        <a:bodyPr/>
        <a:lstStyle/>
        <a:p>
          <a:r>
            <a:rPr lang="en-IE" b="0" i="0" baseline="0"/>
            <a:t>Social</a:t>
          </a:r>
          <a:endParaRPr lang="en-IE"/>
        </a:p>
      </dgm:t>
    </dgm:pt>
    <dgm:pt modelId="{98328F21-2F82-4ABB-819B-225509023800}" type="parTrans" cxnId="{61104DE5-878E-405F-9B0A-8789D40CDF42}">
      <dgm:prSet/>
      <dgm:spPr/>
      <dgm:t>
        <a:bodyPr/>
        <a:lstStyle/>
        <a:p>
          <a:endParaRPr lang="en-IE"/>
        </a:p>
      </dgm:t>
    </dgm:pt>
    <dgm:pt modelId="{AA39CAC2-F311-4B4E-B7F3-512E612680C5}" type="sibTrans" cxnId="{61104DE5-878E-405F-9B0A-8789D40CDF42}">
      <dgm:prSet/>
      <dgm:spPr/>
      <dgm:t>
        <a:bodyPr/>
        <a:lstStyle/>
        <a:p>
          <a:endParaRPr lang="en-IE"/>
        </a:p>
      </dgm:t>
    </dgm:pt>
    <dgm:pt modelId="{60F80F7F-F3A2-41A2-8794-5991814356AE}">
      <dgm:prSet custT="1"/>
      <dgm:spPr/>
      <dgm:t>
        <a:bodyPr/>
        <a:lstStyle/>
        <a:p>
          <a:r>
            <a:rPr lang="en-IE" sz="2800" b="0" i="0" baseline="0" dirty="0"/>
            <a:t>Traits</a:t>
          </a:r>
          <a:endParaRPr lang="en-IE" sz="2800" dirty="0"/>
        </a:p>
      </dgm:t>
    </dgm:pt>
    <dgm:pt modelId="{4EC4C82C-F2FB-4C6F-9647-D2D651FCC0C3}" type="parTrans" cxnId="{346053EB-4D8D-46E6-B528-BF00BC147464}">
      <dgm:prSet/>
      <dgm:spPr/>
      <dgm:t>
        <a:bodyPr/>
        <a:lstStyle/>
        <a:p>
          <a:endParaRPr lang="en-IE"/>
        </a:p>
      </dgm:t>
    </dgm:pt>
    <dgm:pt modelId="{C4BA1A99-83F5-404A-A82F-D9364A62727F}" type="sibTrans" cxnId="{346053EB-4D8D-46E6-B528-BF00BC147464}">
      <dgm:prSet/>
      <dgm:spPr/>
      <dgm:t>
        <a:bodyPr/>
        <a:lstStyle/>
        <a:p>
          <a:endParaRPr lang="en-IE"/>
        </a:p>
      </dgm:t>
    </dgm:pt>
    <dgm:pt modelId="{B9CE3159-1778-48DE-A63F-4B386E3446F9}">
      <dgm:prSet/>
      <dgm:spPr/>
      <dgm:t>
        <a:bodyPr/>
        <a:lstStyle/>
        <a:p>
          <a:r>
            <a:rPr lang="en-IE" b="0" i="0" baseline="0"/>
            <a:t>Adaptable</a:t>
          </a:r>
          <a:endParaRPr lang="en-IE"/>
        </a:p>
      </dgm:t>
    </dgm:pt>
    <dgm:pt modelId="{9046F500-E1F9-47E1-9AC8-EC3BFE91B97C}" type="parTrans" cxnId="{41503DAD-F2CC-4B72-9E20-A49B1D4DBA56}">
      <dgm:prSet/>
      <dgm:spPr/>
      <dgm:t>
        <a:bodyPr/>
        <a:lstStyle/>
        <a:p>
          <a:endParaRPr lang="en-IE"/>
        </a:p>
      </dgm:t>
    </dgm:pt>
    <dgm:pt modelId="{9B4CD461-F5D9-4E9C-9A47-143A5A875454}" type="sibTrans" cxnId="{41503DAD-F2CC-4B72-9E20-A49B1D4DBA56}">
      <dgm:prSet/>
      <dgm:spPr/>
      <dgm:t>
        <a:bodyPr/>
        <a:lstStyle/>
        <a:p>
          <a:endParaRPr lang="en-IE"/>
        </a:p>
      </dgm:t>
    </dgm:pt>
    <dgm:pt modelId="{33ED0C46-2EB5-4261-873C-3388616B58B0}">
      <dgm:prSet/>
      <dgm:spPr/>
      <dgm:t>
        <a:bodyPr/>
        <a:lstStyle/>
        <a:p>
          <a:r>
            <a:rPr lang="en-IE" b="0" i="0" baseline="0"/>
            <a:t>Alert to social environment</a:t>
          </a:r>
          <a:endParaRPr lang="en-IE"/>
        </a:p>
      </dgm:t>
    </dgm:pt>
    <dgm:pt modelId="{4B655CAB-89DB-4E61-A244-C2D279C48707}" type="parTrans" cxnId="{A52DF791-8432-40D4-87B1-6842655FC36C}">
      <dgm:prSet/>
      <dgm:spPr/>
      <dgm:t>
        <a:bodyPr/>
        <a:lstStyle/>
        <a:p>
          <a:endParaRPr lang="en-IE"/>
        </a:p>
      </dgm:t>
    </dgm:pt>
    <dgm:pt modelId="{41B7DE71-D1F3-4246-9525-835CD3D2B47E}" type="sibTrans" cxnId="{A52DF791-8432-40D4-87B1-6842655FC36C}">
      <dgm:prSet/>
      <dgm:spPr/>
      <dgm:t>
        <a:bodyPr/>
        <a:lstStyle/>
        <a:p>
          <a:endParaRPr lang="en-IE"/>
        </a:p>
      </dgm:t>
    </dgm:pt>
    <dgm:pt modelId="{F08B1822-5830-4EE7-B40F-B72B6750AF89}">
      <dgm:prSet/>
      <dgm:spPr/>
      <dgm:t>
        <a:bodyPr/>
        <a:lstStyle/>
        <a:p>
          <a:r>
            <a:rPr lang="en-IE" b="0" i="0" baseline="0"/>
            <a:t>Ambitious</a:t>
          </a:r>
          <a:endParaRPr lang="en-IE"/>
        </a:p>
      </dgm:t>
    </dgm:pt>
    <dgm:pt modelId="{B42DCF44-647F-4439-9A2B-C04F11A23102}" type="parTrans" cxnId="{8645C1F3-DC0D-435B-BBC5-BB7D0DAEB907}">
      <dgm:prSet/>
      <dgm:spPr/>
      <dgm:t>
        <a:bodyPr/>
        <a:lstStyle/>
        <a:p>
          <a:endParaRPr lang="en-IE"/>
        </a:p>
      </dgm:t>
    </dgm:pt>
    <dgm:pt modelId="{9C8E3143-B000-4AAA-9729-8C607A73699B}" type="sibTrans" cxnId="{8645C1F3-DC0D-435B-BBC5-BB7D0DAEB907}">
      <dgm:prSet/>
      <dgm:spPr/>
      <dgm:t>
        <a:bodyPr/>
        <a:lstStyle/>
        <a:p>
          <a:endParaRPr lang="en-IE"/>
        </a:p>
      </dgm:t>
    </dgm:pt>
    <dgm:pt modelId="{CEE86C55-1C5E-4926-B139-1D3EDC525FD7}">
      <dgm:prSet/>
      <dgm:spPr/>
      <dgm:t>
        <a:bodyPr/>
        <a:lstStyle/>
        <a:p>
          <a:r>
            <a:rPr lang="en-IE" b="0" i="0" baseline="0"/>
            <a:t>Goal oriented</a:t>
          </a:r>
          <a:endParaRPr lang="en-IE"/>
        </a:p>
      </dgm:t>
    </dgm:pt>
    <dgm:pt modelId="{69D25FF2-5F71-4F04-9066-0F4BA6E701C7}" type="parTrans" cxnId="{D4D7FCE2-B8CE-4598-BF37-CCE754577F41}">
      <dgm:prSet/>
      <dgm:spPr/>
      <dgm:t>
        <a:bodyPr/>
        <a:lstStyle/>
        <a:p>
          <a:endParaRPr lang="en-IE"/>
        </a:p>
      </dgm:t>
    </dgm:pt>
    <dgm:pt modelId="{89965670-64ED-4EA9-8276-18473227E4D3}" type="sibTrans" cxnId="{D4D7FCE2-B8CE-4598-BF37-CCE754577F41}">
      <dgm:prSet/>
      <dgm:spPr/>
      <dgm:t>
        <a:bodyPr/>
        <a:lstStyle/>
        <a:p>
          <a:endParaRPr lang="en-IE"/>
        </a:p>
      </dgm:t>
    </dgm:pt>
    <dgm:pt modelId="{37968BDB-FA32-421F-B63F-C5958542EF2C}">
      <dgm:prSet/>
      <dgm:spPr/>
      <dgm:t>
        <a:bodyPr/>
        <a:lstStyle/>
        <a:p>
          <a:r>
            <a:rPr lang="en-IE" b="0" i="0" baseline="0"/>
            <a:t>Assertive</a:t>
          </a:r>
          <a:endParaRPr lang="en-IE"/>
        </a:p>
      </dgm:t>
    </dgm:pt>
    <dgm:pt modelId="{A6BE9249-7ADD-4A6B-BA51-DA250458EA2D}" type="parTrans" cxnId="{F690DD8D-AEED-4B40-90F2-4B283C528C1D}">
      <dgm:prSet/>
      <dgm:spPr/>
      <dgm:t>
        <a:bodyPr/>
        <a:lstStyle/>
        <a:p>
          <a:endParaRPr lang="en-IE"/>
        </a:p>
      </dgm:t>
    </dgm:pt>
    <dgm:pt modelId="{924C895A-3ABA-4145-B991-ACAF66CC8495}" type="sibTrans" cxnId="{F690DD8D-AEED-4B40-90F2-4B283C528C1D}">
      <dgm:prSet/>
      <dgm:spPr/>
      <dgm:t>
        <a:bodyPr/>
        <a:lstStyle/>
        <a:p>
          <a:endParaRPr lang="en-IE"/>
        </a:p>
      </dgm:t>
    </dgm:pt>
    <dgm:pt modelId="{02294673-5F27-4E3A-B03B-0EFEAA68E3B4}">
      <dgm:prSet/>
      <dgm:spPr/>
      <dgm:t>
        <a:bodyPr/>
        <a:lstStyle/>
        <a:p>
          <a:r>
            <a:rPr lang="en-IE" b="0" i="0" baseline="0"/>
            <a:t>Cooperative</a:t>
          </a:r>
          <a:endParaRPr lang="en-IE"/>
        </a:p>
      </dgm:t>
    </dgm:pt>
    <dgm:pt modelId="{2F327530-1493-430C-9F8B-04650425CF58}" type="parTrans" cxnId="{251EF250-7208-4D64-9283-F8EC9F85F24D}">
      <dgm:prSet/>
      <dgm:spPr/>
      <dgm:t>
        <a:bodyPr/>
        <a:lstStyle/>
        <a:p>
          <a:endParaRPr lang="en-IE"/>
        </a:p>
      </dgm:t>
    </dgm:pt>
    <dgm:pt modelId="{1F8CA001-6B5C-4A66-A1CB-DB40A0C64A71}" type="sibTrans" cxnId="{251EF250-7208-4D64-9283-F8EC9F85F24D}">
      <dgm:prSet/>
      <dgm:spPr/>
      <dgm:t>
        <a:bodyPr/>
        <a:lstStyle/>
        <a:p>
          <a:endParaRPr lang="en-IE"/>
        </a:p>
      </dgm:t>
    </dgm:pt>
    <dgm:pt modelId="{07C5D576-892D-4A92-8D0F-3376F53E024B}">
      <dgm:prSet/>
      <dgm:spPr/>
      <dgm:t>
        <a:bodyPr/>
        <a:lstStyle/>
        <a:p>
          <a:r>
            <a:rPr lang="en-IE" b="0" i="0" baseline="0"/>
            <a:t>Decisive</a:t>
          </a:r>
          <a:endParaRPr lang="en-IE"/>
        </a:p>
      </dgm:t>
    </dgm:pt>
    <dgm:pt modelId="{CAD75BD8-AFCE-4F95-AFF3-00C68687287B}" type="parTrans" cxnId="{EB18B353-5214-4E5B-85C3-8B68EC2B6E69}">
      <dgm:prSet/>
      <dgm:spPr/>
      <dgm:t>
        <a:bodyPr/>
        <a:lstStyle/>
        <a:p>
          <a:endParaRPr lang="en-IE"/>
        </a:p>
      </dgm:t>
    </dgm:pt>
    <dgm:pt modelId="{90A6F444-8864-401C-8493-69B2919EB8DB}" type="sibTrans" cxnId="{EB18B353-5214-4E5B-85C3-8B68EC2B6E69}">
      <dgm:prSet/>
      <dgm:spPr/>
      <dgm:t>
        <a:bodyPr/>
        <a:lstStyle/>
        <a:p>
          <a:endParaRPr lang="en-IE"/>
        </a:p>
      </dgm:t>
    </dgm:pt>
    <dgm:pt modelId="{C6ADA434-A1FF-4666-936B-5FD8BEA68FAB}">
      <dgm:prSet/>
      <dgm:spPr/>
      <dgm:t>
        <a:bodyPr/>
        <a:lstStyle/>
        <a:p>
          <a:r>
            <a:rPr lang="en-IE" b="0" i="0" baseline="0"/>
            <a:t>Dominant</a:t>
          </a:r>
          <a:endParaRPr lang="en-IE"/>
        </a:p>
      </dgm:t>
    </dgm:pt>
    <dgm:pt modelId="{0B7F0F73-767A-499E-A16A-F756DEBD2591}" type="parTrans" cxnId="{E69DF05C-49B7-43AD-9446-4CD41128EFD4}">
      <dgm:prSet/>
      <dgm:spPr/>
      <dgm:t>
        <a:bodyPr/>
        <a:lstStyle/>
        <a:p>
          <a:endParaRPr lang="en-IE"/>
        </a:p>
      </dgm:t>
    </dgm:pt>
    <dgm:pt modelId="{A0D2C760-C00B-49FE-A4F7-42A1483495D1}" type="sibTrans" cxnId="{E69DF05C-49B7-43AD-9446-4CD41128EFD4}">
      <dgm:prSet/>
      <dgm:spPr/>
      <dgm:t>
        <a:bodyPr/>
        <a:lstStyle/>
        <a:p>
          <a:endParaRPr lang="en-IE"/>
        </a:p>
      </dgm:t>
    </dgm:pt>
    <dgm:pt modelId="{682619AA-CFA2-4EC4-ABDB-5C442E77BFD4}">
      <dgm:prSet/>
      <dgm:spPr/>
      <dgm:t>
        <a:bodyPr/>
        <a:lstStyle/>
        <a:p>
          <a:r>
            <a:rPr lang="en-IE" b="0" i="0" baseline="0"/>
            <a:t>Energetic</a:t>
          </a:r>
          <a:endParaRPr lang="en-IE"/>
        </a:p>
      </dgm:t>
    </dgm:pt>
    <dgm:pt modelId="{73A2C7DB-C029-4460-8782-A3BEE609C6AF}" type="parTrans" cxnId="{2DED04F5-6735-460E-A2E5-060426EF18C1}">
      <dgm:prSet/>
      <dgm:spPr/>
      <dgm:t>
        <a:bodyPr/>
        <a:lstStyle/>
        <a:p>
          <a:endParaRPr lang="en-IE"/>
        </a:p>
      </dgm:t>
    </dgm:pt>
    <dgm:pt modelId="{7D48CC80-D518-40C7-87FB-E0E3D1E506DD}" type="sibTrans" cxnId="{2DED04F5-6735-460E-A2E5-060426EF18C1}">
      <dgm:prSet/>
      <dgm:spPr/>
      <dgm:t>
        <a:bodyPr/>
        <a:lstStyle/>
        <a:p>
          <a:endParaRPr lang="en-IE"/>
        </a:p>
      </dgm:t>
    </dgm:pt>
    <dgm:pt modelId="{7CE28A0A-FFAA-41EF-9FAC-748D2BBB19AB}">
      <dgm:prSet/>
      <dgm:spPr/>
      <dgm:t>
        <a:bodyPr/>
        <a:lstStyle/>
        <a:p>
          <a:r>
            <a:rPr lang="en-IE" b="0" i="0" baseline="0"/>
            <a:t>Persistent</a:t>
          </a:r>
          <a:endParaRPr lang="en-IE"/>
        </a:p>
      </dgm:t>
    </dgm:pt>
    <dgm:pt modelId="{59D1CDEF-0220-47F1-86DC-6B7E4D225212}" type="parTrans" cxnId="{A7511952-2D98-4C9E-97C4-1C695AAAB634}">
      <dgm:prSet/>
      <dgm:spPr/>
      <dgm:t>
        <a:bodyPr/>
        <a:lstStyle/>
        <a:p>
          <a:endParaRPr lang="en-IE"/>
        </a:p>
      </dgm:t>
    </dgm:pt>
    <dgm:pt modelId="{E2360993-E6DC-433A-A2F2-3A8BE271A972}" type="sibTrans" cxnId="{A7511952-2D98-4C9E-97C4-1C695AAAB634}">
      <dgm:prSet/>
      <dgm:spPr/>
      <dgm:t>
        <a:bodyPr/>
        <a:lstStyle/>
        <a:p>
          <a:endParaRPr lang="en-IE"/>
        </a:p>
      </dgm:t>
    </dgm:pt>
    <dgm:pt modelId="{0AFC7045-0A10-4D9A-B783-6D2454F31AD9}">
      <dgm:prSet/>
      <dgm:spPr/>
      <dgm:t>
        <a:bodyPr/>
        <a:lstStyle/>
        <a:p>
          <a:r>
            <a:rPr lang="en-IE" b="0" i="0" baseline="0"/>
            <a:t>Self-confident</a:t>
          </a:r>
          <a:endParaRPr lang="en-IE"/>
        </a:p>
      </dgm:t>
    </dgm:pt>
    <dgm:pt modelId="{D627D284-E8D5-4668-B69E-6CE0A83BB1EB}" type="parTrans" cxnId="{714CC22C-A3E0-4985-B9BD-41BFAC994890}">
      <dgm:prSet/>
      <dgm:spPr/>
      <dgm:t>
        <a:bodyPr/>
        <a:lstStyle/>
        <a:p>
          <a:endParaRPr lang="en-IE"/>
        </a:p>
      </dgm:t>
    </dgm:pt>
    <dgm:pt modelId="{06584AC5-588E-4EB9-BFE3-EEEE03BC3A8C}" type="sibTrans" cxnId="{714CC22C-A3E0-4985-B9BD-41BFAC994890}">
      <dgm:prSet/>
      <dgm:spPr/>
      <dgm:t>
        <a:bodyPr/>
        <a:lstStyle/>
        <a:p>
          <a:endParaRPr lang="en-IE"/>
        </a:p>
      </dgm:t>
    </dgm:pt>
    <dgm:pt modelId="{5E9900BF-3B8D-4C5F-A9D8-770A78CE72B0}">
      <dgm:prSet/>
      <dgm:spPr/>
      <dgm:t>
        <a:bodyPr/>
        <a:lstStyle/>
        <a:p>
          <a:r>
            <a:rPr lang="en-IE" b="0" i="0" baseline="0"/>
            <a:t>Resilent</a:t>
          </a:r>
          <a:endParaRPr lang="en-IE"/>
        </a:p>
      </dgm:t>
    </dgm:pt>
    <dgm:pt modelId="{BE191892-BD4D-428F-8AA2-041EAFE55C2F}" type="parTrans" cxnId="{C6660A42-3BCF-418B-89B3-B2F6288C6E9B}">
      <dgm:prSet/>
      <dgm:spPr/>
      <dgm:t>
        <a:bodyPr/>
        <a:lstStyle/>
        <a:p>
          <a:endParaRPr lang="en-IE"/>
        </a:p>
      </dgm:t>
    </dgm:pt>
    <dgm:pt modelId="{EA7EF1F3-AF37-449F-9596-3DDE3C950AA0}" type="sibTrans" cxnId="{C6660A42-3BCF-418B-89B3-B2F6288C6E9B}">
      <dgm:prSet/>
      <dgm:spPr/>
      <dgm:t>
        <a:bodyPr/>
        <a:lstStyle/>
        <a:p>
          <a:endParaRPr lang="en-IE"/>
        </a:p>
      </dgm:t>
    </dgm:pt>
    <dgm:pt modelId="{828B8083-B7E6-4DB1-98B7-A4F162A1FC6C}">
      <dgm:prSet/>
      <dgm:spPr/>
      <dgm:t>
        <a:bodyPr/>
        <a:lstStyle/>
        <a:p>
          <a:r>
            <a:rPr lang="en-IE" b="0" i="0" baseline="0"/>
            <a:t>Willing to assume responsibility</a:t>
          </a:r>
          <a:endParaRPr lang="en-IE"/>
        </a:p>
      </dgm:t>
    </dgm:pt>
    <dgm:pt modelId="{6A4DA199-AE56-467F-B353-27E8A79A647C}" type="parTrans" cxnId="{2FABED80-B63A-4525-84EA-A0E5DA08794C}">
      <dgm:prSet/>
      <dgm:spPr/>
      <dgm:t>
        <a:bodyPr/>
        <a:lstStyle/>
        <a:p>
          <a:endParaRPr lang="en-IE"/>
        </a:p>
      </dgm:t>
    </dgm:pt>
    <dgm:pt modelId="{AEE08CCA-5A68-488C-AF79-5A2CC1E79637}" type="sibTrans" cxnId="{2FABED80-B63A-4525-84EA-A0E5DA08794C}">
      <dgm:prSet/>
      <dgm:spPr/>
      <dgm:t>
        <a:bodyPr/>
        <a:lstStyle/>
        <a:p>
          <a:endParaRPr lang="en-IE"/>
        </a:p>
      </dgm:t>
    </dgm:pt>
    <dgm:pt modelId="{38DCFF85-3ED0-40F9-A82A-214FC3521901}" type="pres">
      <dgm:prSet presAssocID="{80556087-B9E3-4575-B2EB-44D1E2CBD0F9}" presName="Name0" presStyleCnt="0">
        <dgm:presLayoutVars>
          <dgm:dir/>
          <dgm:animLvl val="lvl"/>
          <dgm:resizeHandles val="exact"/>
        </dgm:presLayoutVars>
      </dgm:prSet>
      <dgm:spPr/>
    </dgm:pt>
    <dgm:pt modelId="{A9C609B4-62A4-427E-9943-82800EC2E18D}" type="pres">
      <dgm:prSet presAssocID="{B055D826-195F-48E6-8815-A4AD68634057}" presName="composite" presStyleCnt="0"/>
      <dgm:spPr/>
    </dgm:pt>
    <dgm:pt modelId="{30D6D6E0-3799-48E4-9372-3B23FBAD826C}" type="pres">
      <dgm:prSet presAssocID="{B055D826-195F-48E6-8815-A4AD68634057}" presName="parTx" presStyleLbl="alignNode1" presStyleIdx="0" presStyleCnt="2">
        <dgm:presLayoutVars>
          <dgm:chMax val="0"/>
          <dgm:chPref val="0"/>
          <dgm:bulletEnabled val="1"/>
        </dgm:presLayoutVars>
      </dgm:prSet>
      <dgm:spPr/>
    </dgm:pt>
    <dgm:pt modelId="{FEF2F2D7-7143-440F-9D77-D2BEFE8378A0}" type="pres">
      <dgm:prSet presAssocID="{B055D826-195F-48E6-8815-A4AD68634057}" presName="desTx" presStyleLbl="alignAccFollowNode1" presStyleIdx="0" presStyleCnt="2">
        <dgm:presLayoutVars>
          <dgm:bulletEnabled val="1"/>
        </dgm:presLayoutVars>
      </dgm:prSet>
      <dgm:spPr/>
    </dgm:pt>
    <dgm:pt modelId="{F672674A-51D8-4534-BA65-80BED67536A2}" type="pres">
      <dgm:prSet presAssocID="{1DE97E99-11B7-45F3-97F0-799B98C25EB1}" presName="space" presStyleCnt="0"/>
      <dgm:spPr/>
    </dgm:pt>
    <dgm:pt modelId="{4281397E-F813-476E-9F4A-ECBF268C54B5}" type="pres">
      <dgm:prSet presAssocID="{60F80F7F-F3A2-41A2-8794-5991814356AE}" presName="composite" presStyleCnt="0"/>
      <dgm:spPr/>
    </dgm:pt>
    <dgm:pt modelId="{F3993DB5-4DCB-42CF-9AF2-9CB2656E2E1E}" type="pres">
      <dgm:prSet presAssocID="{60F80F7F-F3A2-41A2-8794-5991814356AE}" presName="parTx" presStyleLbl="alignNode1" presStyleIdx="1" presStyleCnt="2">
        <dgm:presLayoutVars>
          <dgm:chMax val="0"/>
          <dgm:chPref val="0"/>
          <dgm:bulletEnabled val="1"/>
        </dgm:presLayoutVars>
      </dgm:prSet>
      <dgm:spPr/>
    </dgm:pt>
    <dgm:pt modelId="{50D5A24B-962A-4E93-B7CE-B253756D6C23}" type="pres">
      <dgm:prSet presAssocID="{60F80F7F-F3A2-41A2-8794-5991814356AE}" presName="desTx" presStyleLbl="alignAccFollowNode1" presStyleIdx="1" presStyleCnt="2">
        <dgm:presLayoutVars>
          <dgm:bulletEnabled val="1"/>
        </dgm:presLayoutVars>
      </dgm:prSet>
      <dgm:spPr/>
    </dgm:pt>
  </dgm:ptLst>
  <dgm:cxnLst>
    <dgm:cxn modelId="{1F983E07-417C-4421-BB45-7835C2141E70}" type="presOf" srcId="{F08B1822-5830-4EE7-B40F-B72B6750AF89}" destId="{50D5A24B-962A-4E93-B7CE-B253756D6C23}" srcOrd="0" destOrd="2" presId="urn:microsoft.com/office/officeart/2005/8/layout/hList1"/>
    <dgm:cxn modelId="{1B074E08-EBC6-4BD3-BDBB-CDB64B82918A}" type="presOf" srcId="{682619AA-CFA2-4EC4-ABDB-5C442E77BFD4}" destId="{50D5A24B-962A-4E93-B7CE-B253756D6C23}" srcOrd="0" destOrd="8" presId="urn:microsoft.com/office/officeart/2005/8/layout/hList1"/>
    <dgm:cxn modelId="{2654450E-9DDB-46D4-A471-1E90FBAA286B}" type="presOf" srcId="{33ED0C46-2EB5-4261-873C-3388616B58B0}" destId="{50D5A24B-962A-4E93-B7CE-B253756D6C23}" srcOrd="0" destOrd="1" presId="urn:microsoft.com/office/officeart/2005/8/layout/hList1"/>
    <dgm:cxn modelId="{D0926812-3DB0-4788-9401-039120C4D03C}" srcId="{B055D826-195F-48E6-8815-A4AD68634057}" destId="{E080D826-55EE-43DC-B116-AF5A91F19C6A}" srcOrd="6" destOrd="0" parTransId="{A14E5A7C-ECE8-492B-8A48-FC5A8F9C9034}" sibTransId="{DDFC8BB7-4FB0-4249-BDC3-4B18C5F93398}"/>
    <dgm:cxn modelId="{2E960C14-6F36-43E9-95F8-B382F22E8CC1}" type="presOf" srcId="{B9CE3159-1778-48DE-A63F-4B386E3446F9}" destId="{50D5A24B-962A-4E93-B7CE-B253756D6C23}" srcOrd="0" destOrd="0" presId="urn:microsoft.com/office/officeart/2005/8/layout/hList1"/>
    <dgm:cxn modelId="{1BC25718-4938-4CF0-B4C2-259D08FDCA10}" type="presOf" srcId="{80556087-B9E3-4575-B2EB-44D1E2CBD0F9}" destId="{38DCFF85-3ED0-40F9-A82A-214FC3521901}" srcOrd="0" destOrd="0" presId="urn:microsoft.com/office/officeart/2005/8/layout/hList1"/>
    <dgm:cxn modelId="{2B521119-7E87-4E5C-9204-39F4D8E45797}" type="presOf" srcId="{7CE28A0A-FFAA-41EF-9FAC-748D2BBB19AB}" destId="{50D5A24B-962A-4E93-B7CE-B253756D6C23}" srcOrd="0" destOrd="9" presId="urn:microsoft.com/office/officeart/2005/8/layout/hList1"/>
    <dgm:cxn modelId="{4100071F-6154-450C-8970-0D50090F4DAD}" srcId="{B055D826-195F-48E6-8815-A4AD68634057}" destId="{7C4873A6-0BC1-416B-8985-F01DBB8952A3}" srcOrd="3" destOrd="0" parTransId="{D0820EA2-F8B4-4155-A38E-B9CC814EBB78}" sibTransId="{024E7933-C295-4B70-8AFD-AAA79D90A6D9}"/>
    <dgm:cxn modelId="{714CC22C-A3E0-4985-B9BD-41BFAC994890}" srcId="{60F80F7F-F3A2-41A2-8794-5991814356AE}" destId="{0AFC7045-0A10-4D9A-B783-6D2454F31AD9}" srcOrd="10" destOrd="0" parTransId="{D627D284-E8D5-4668-B69E-6CE0A83BB1EB}" sibTransId="{06584AC5-588E-4EB9-BFE3-EEEE03BC3A8C}"/>
    <dgm:cxn modelId="{D35BF72F-639B-480C-94E7-5F70E208D791}" type="presOf" srcId="{3752A244-28F0-411A-9BC2-8B98F462E896}" destId="{FEF2F2D7-7143-440F-9D77-D2BEFE8378A0}" srcOrd="0" destOrd="7" presId="urn:microsoft.com/office/officeart/2005/8/layout/hList1"/>
    <dgm:cxn modelId="{89DFAE31-75ED-4076-82AC-6D497EF28307}" type="presOf" srcId="{85EF1196-754C-4175-832B-93643A8E1CC3}" destId="{FEF2F2D7-7143-440F-9D77-D2BEFE8378A0}" srcOrd="0" destOrd="0" presId="urn:microsoft.com/office/officeart/2005/8/layout/hList1"/>
    <dgm:cxn modelId="{E3931734-2C75-4C58-AB9F-8FEAFF5B300D}" type="presOf" srcId="{02294673-5F27-4E3A-B03B-0EFEAA68E3B4}" destId="{50D5A24B-962A-4E93-B7CE-B253756D6C23}" srcOrd="0" destOrd="5" presId="urn:microsoft.com/office/officeart/2005/8/layout/hList1"/>
    <dgm:cxn modelId="{C720D33C-0E78-4D9F-B39F-0218972AC90E}" srcId="{B055D826-195F-48E6-8815-A4AD68634057}" destId="{85EF1196-754C-4175-832B-93643A8E1CC3}" srcOrd="0" destOrd="0" parTransId="{E5A21AD6-58D1-46BC-80E6-DBE7AD4FAFD2}" sibTransId="{4B780670-8FD0-479E-8381-296B57753F07}"/>
    <dgm:cxn modelId="{C6660A42-3BCF-418B-89B3-B2F6288C6E9B}" srcId="{60F80F7F-F3A2-41A2-8794-5991814356AE}" destId="{5E9900BF-3B8D-4C5F-A9D8-770A78CE72B0}" srcOrd="11" destOrd="0" parTransId="{BE191892-BD4D-428F-8AA2-041EAFE55C2F}" sibTransId="{EA7EF1F3-AF37-449F-9596-3DDE3C950AA0}"/>
    <dgm:cxn modelId="{E1C48D43-AD48-426F-B14D-8EF7CDA8375F}" type="presOf" srcId="{37968BDB-FA32-421F-B63F-C5958542EF2C}" destId="{50D5A24B-962A-4E93-B7CE-B253756D6C23}" srcOrd="0" destOrd="4" presId="urn:microsoft.com/office/officeart/2005/8/layout/hList1"/>
    <dgm:cxn modelId="{51CB864B-7D78-46A3-A659-4961F4AF8879}" srcId="{B055D826-195F-48E6-8815-A4AD68634057}" destId="{3752A244-28F0-411A-9BC2-8B98F462E896}" srcOrd="7" destOrd="0" parTransId="{046385DE-0FEC-465B-80CC-03B16381D49E}" sibTransId="{DBF160AC-895F-49A4-B6D7-263E8B5CCE5B}"/>
    <dgm:cxn modelId="{7DAD5B4C-3C7A-4C8E-A661-E2F5E6E22370}" type="presOf" srcId="{54015BDF-5955-49F3-89FF-D2FEFDC62858}" destId="{FEF2F2D7-7143-440F-9D77-D2BEFE8378A0}" srcOrd="0" destOrd="5" presId="urn:microsoft.com/office/officeart/2005/8/layout/hList1"/>
    <dgm:cxn modelId="{EF049E4C-0216-4250-AFBE-3BE55CC9D45F}" type="presOf" srcId="{0AFC7045-0A10-4D9A-B783-6D2454F31AD9}" destId="{50D5A24B-962A-4E93-B7CE-B253756D6C23}" srcOrd="0" destOrd="10" presId="urn:microsoft.com/office/officeart/2005/8/layout/hList1"/>
    <dgm:cxn modelId="{251EF250-7208-4D64-9283-F8EC9F85F24D}" srcId="{60F80F7F-F3A2-41A2-8794-5991814356AE}" destId="{02294673-5F27-4E3A-B03B-0EFEAA68E3B4}" srcOrd="5" destOrd="0" parTransId="{2F327530-1493-430C-9F8B-04650425CF58}" sibTransId="{1F8CA001-6B5C-4A66-A1CB-DB40A0C64A71}"/>
    <dgm:cxn modelId="{A7511952-2D98-4C9E-97C4-1C695AAAB634}" srcId="{60F80F7F-F3A2-41A2-8794-5991814356AE}" destId="{7CE28A0A-FFAA-41EF-9FAC-748D2BBB19AB}" srcOrd="9" destOrd="0" parTransId="{59D1CDEF-0220-47F1-86DC-6B7E4D225212}" sibTransId="{E2360993-E6DC-433A-A2F2-3A8BE271A972}"/>
    <dgm:cxn modelId="{EB18B353-5214-4E5B-85C3-8B68EC2B6E69}" srcId="{60F80F7F-F3A2-41A2-8794-5991814356AE}" destId="{07C5D576-892D-4A92-8D0F-3376F53E024B}" srcOrd="6" destOrd="0" parTransId="{CAD75BD8-AFCE-4F95-AFF3-00C68687287B}" sibTransId="{90A6F444-8864-401C-8493-69B2919EB8DB}"/>
    <dgm:cxn modelId="{7AD6325A-720D-4091-A51D-20A6B3BF85EC}" type="presOf" srcId="{07C5D576-892D-4A92-8D0F-3376F53E024B}" destId="{50D5A24B-962A-4E93-B7CE-B253756D6C23}" srcOrd="0" destOrd="6" presId="urn:microsoft.com/office/officeart/2005/8/layout/hList1"/>
    <dgm:cxn modelId="{6C0C975B-D385-4FEB-9067-08F885CFF267}" type="presOf" srcId="{B055D826-195F-48E6-8815-A4AD68634057}" destId="{30D6D6E0-3799-48E4-9372-3B23FBAD826C}" srcOrd="0" destOrd="0" presId="urn:microsoft.com/office/officeart/2005/8/layout/hList1"/>
    <dgm:cxn modelId="{E69DF05C-49B7-43AD-9446-4CD41128EFD4}" srcId="{60F80F7F-F3A2-41A2-8794-5991814356AE}" destId="{C6ADA434-A1FF-4666-936B-5FD8BEA68FAB}" srcOrd="7" destOrd="0" parTransId="{0B7F0F73-767A-499E-A16A-F756DEBD2591}" sibTransId="{A0D2C760-C00B-49FE-A4F7-42A1483495D1}"/>
    <dgm:cxn modelId="{2688CE61-4F9C-4F19-AA99-1A14A67EBE96}" srcId="{B055D826-195F-48E6-8815-A4AD68634057}" destId="{86F308A0-3C36-482E-BBA1-555BC7C35395}" srcOrd="1" destOrd="0" parTransId="{DC299226-BF1A-4213-8077-25A6C481436C}" sibTransId="{D1BE0537-E76E-474A-973E-BF87C00BF94B}"/>
    <dgm:cxn modelId="{00111B66-C5CA-414F-B49C-1ABCE96A5B4E}" srcId="{80556087-B9E3-4575-B2EB-44D1E2CBD0F9}" destId="{B055D826-195F-48E6-8815-A4AD68634057}" srcOrd="0" destOrd="0" parTransId="{C8031181-8394-4510-BEFA-907A3BF80364}" sibTransId="{1DE97E99-11B7-45F3-97F0-799B98C25EB1}"/>
    <dgm:cxn modelId="{B2C68075-530C-4921-9FD1-84FA18CAEDD8}" type="presOf" srcId="{CEE86C55-1C5E-4926-B139-1D3EDC525FD7}" destId="{50D5A24B-962A-4E93-B7CE-B253756D6C23}" srcOrd="0" destOrd="3" presId="urn:microsoft.com/office/officeart/2005/8/layout/hList1"/>
    <dgm:cxn modelId="{65519479-F107-4661-A16D-FD242AE9C289}" type="presOf" srcId="{3D54D86A-7186-4A55-9D1A-223CE96A7476}" destId="{FEF2F2D7-7143-440F-9D77-D2BEFE8378A0}" srcOrd="0" destOrd="8" presId="urn:microsoft.com/office/officeart/2005/8/layout/hList1"/>
    <dgm:cxn modelId="{9AEE087E-3F2A-4174-8CFC-691627278EAB}" type="presOf" srcId="{828B8083-B7E6-4DB1-98B7-A4F162A1FC6C}" destId="{50D5A24B-962A-4E93-B7CE-B253756D6C23}" srcOrd="0" destOrd="12" presId="urn:microsoft.com/office/officeart/2005/8/layout/hList1"/>
    <dgm:cxn modelId="{2FABED80-B63A-4525-84EA-A0E5DA08794C}" srcId="{60F80F7F-F3A2-41A2-8794-5991814356AE}" destId="{828B8083-B7E6-4DB1-98B7-A4F162A1FC6C}" srcOrd="12" destOrd="0" parTransId="{6A4DA199-AE56-467F-B353-27E8A79A647C}" sibTransId="{AEE08CCA-5A68-488C-AF79-5A2CC1E79637}"/>
    <dgm:cxn modelId="{C638D582-5EB4-4F0D-AA47-3AA7B5879832}" type="presOf" srcId="{FD217133-32BF-4160-AF0B-822522898512}" destId="{FEF2F2D7-7143-440F-9D77-D2BEFE8378A0}" srcOrd="0" destOrd="2" presId="urn:microsoft.com/office/officeart/2005/8/layout/hList1"/>
    <dgm:cxn modelId="{65044586-9DB2-4776-B596-D5DBCA53B35D}" type="presOf" srcId="{E080D826-55EE-43DC-B116-AF5A91F19C6A}" destId="{FEF2F2D7-7143-440F-9D77-D2BEFE8378A0}" srcOrd="0" destOrd="6" presId="urn:microsoft.com/office/officeart/2005/8/layout/hList1"/>
    <dgm:cxn modelId="{83BBD88A-7730-49EA-8675-3C4FAB1FFDAE}" type="presOf" srcId="{5E9900BF-3B8D-4C5F-A9D8-770A78CE72B0}" destId="{50D5A24B-962A-4E93-B7CE-B253756D6C23}" srcOrd="0" destOrd="11" presId="urn:microsoft.com/office/officeart/2005/8/layout/hList1"/>
    <dgm:cxn modelId="{F690DD8D-AEED-4B40-90F2-4B283C528C1D}" srcId="{60F80F7F-F3A2-41A2-8794-5991814356AE}" destId="{37968BDB-FA32-421F-B63F-C5958542EF2C}" srcOrd="4" destOrd="0" parTransId="{A6BE9249-7ADD-4A6B-BA51-DA250458EA2D}" sibTransId="{924C895A-3ABA-4145-B991-ACAF66CC8495}"/>
    <dgm:cxn modelId="{F1BAFA8F-080C-42DA-A33A-5C29D95AB76D}" srcId="{B055D826-195F-48E6-8815-A4AD68634057}" destId="{FD217133-32BF-4160-AF0B-822522898512}" srcOrd="2" destOrd="0" parTransId="{F34F4302-2D12-42E4-AE7F-4EEFC519570E}" sibTransId="{A7F42275-D29F-4F08-BFE6-87489045B038}"/>
    <dgm:cxn modelId="{4FB02F90-DF4B-431B-9081-BE7E4C4EF60A}" type="presOf" srcId="{86F308A0-3C36-482E-BBA1-555BC7C35395}" destId="{FEF2F2D7-7143-440F-9D77-D2BEFE8378A0}" srcOrd="0" destOrd="1" presId="urn:microsoft.com/office/officeart/2005/8/layout/hList1"/>
    <dgm:cxn modelId="{A52DF791-8432-40D4-87B1-6842655FC36C}" srcId="{60F80F7F-F3A2-41A2-8794-5991814356AE}" destId="{33ED0C46-2EB5-4261-873C-3388616B58B0}" srcOrd="1" destOrd="0" parTransId="{4B655CAB-89DB-4E61-A244-C2D279C48707}" sibTransId="{41B7DE71-D1F3-4246-9525-835CD3D2B47E}"/>
    <dgm:cxn modelId="{C11BBE96-7F1C-462A-8DE5-5D9EC28CB2A0}" type="presOf" srcId="{60F80F7F-F3A2-41A2-8794-5991814356AE}" destId="{F3993DB5-4DCB-42CF-9AF2-9CB2656E2E1E}" srcOrd="0" destOrd="0" presId="urn:microsoft.com/office/officeart/2005/8/layout/hList1"/>
    <dgm:cxn modelId="{41503DAD-F2CC-4B72-9E20-A49B1D4DBA56}" srcId="{60F80F7F-F3A2-41A2-8794-5991814356AE}" destId="{B9CE3159-1778-48DE-A63F-4B386E3446F9}" srcOrd="0" destOrd="0" parTransId="{9046F500-E1F9-47E1-9AC8-EC3BFE91B97C}" sibTransId="{9B4CD461-F5D9-4E9C-9A47-143A5A875454}"/>
    <dgm:cxn modelId="{0CEB75BA-DAF8-4F13-A7C5-520EBC6E4E64}" srcId="{B055D826-195F-48E6-8815-A4AD68634057}" destId="{F9119ADB-45CB-4B8F-9148-C4221C51056D}" srcOrd="4" destOrd="0" parTransId="{96C7CED6-BE7E-4718-9E81-9A2A4897FEEC}" sibTransId="{C6222B34-1EBC-429F-B60D-E363A01B0ED1}"/>
    <dgm:cxn modelId="{7E4DCAC8-C798-45BD-9DC4-2CCB4E5AA0A3}" type="presOf" srcId="{C6ADA434-A1FF-4666-936B-5FD8BEA68FAB}" destId="{50D5A24B-962A-4E93-B7CE-B253756D6C23}" srcOrd="0" destOrd="7" presId="urn:microsoft.com/office/officeart/2005/8/layout/hList1"/>
    <dgm:cxn modelId="{C511EFD9-0BA9-40E1-807A-7158CD05343D}" srcId="{B055D826-195F-48E6-8815-A4AD68634057}" destId="{54015BDF-5955-49F3-89FF-D2FEFDC62858}" srcOrd="5" destOrd="0" parTransId="{FF8E69D8-47FF-4C70-A28E-EB6D25808630}" sibTransId="{B48B6923-1ECD-45AE-80E2-E2B42A9CB0D6}"/>
    <dgm:cxn modelId="{A4E1BADB-26B7-4C86-911F-0725979E3BFB}" type="presOf" srcId="{F9119ADB-45CB-4B8F-9148-C4221C51056D}" destId="{FEF2F2D7-7143-440F-9D77-D2BEFE8378A0}" srcOrd="0" destOrd="4" presId="urn:microsoft.com/office/officeart/2005/8/layout/hList1"/>
    <dgm:cxn modelId="{D4D7FCE2-B8CE-4598-BF37-CCE754577F41}" srcId="{60F80F7F-F3A2-41A2-8794-5991814356AE}" destId="{CEE86C55-1C5E-4926-B139-1D3EDC525FD7}" srcOrd="3" destOrd="0" parTransId="{69D25FF2-5F71-4F04-9066-0F4BA6E701C7}" sibTransId="{89965670-64ED-4EA9-8276-18473227E4D3}"/>
    <dgm:cxn modelId="{61104DE5-878E-405F-9B0A-8789D40CDF42}" srcId="{B055D826-195F-48E6-8815-A4AD68634057}" destId="{3D54D86A-7186-4A55-9D1A-223CE96A7476}" srcOrd="8" destOrd="0" parTransId="{98328F21-2F82-4ABB-819B-225509023800}" sibTransId="{AA39CAC2-F311-4B4E-B7F3-512E612680C5}"/>
    <dgm:cxn modelId="{346053EB-4D8D-46E6-B528-BF00BC147464}" srcId="{80556087-B9E3-4575-B2EB-44D1E2CBD0F9}" destId="{60F80F7F-F3A2-41A2-8794-5991814356AE}" srcOrd="1" destOrd="0" parTransId="{4EC4C82C-F2FB-4C6F-9647-D2D651FCC0C3}" sibTransId="{C4BA1A99-83F5-404A-A82F-D9364A62727F}"/>
    <dgm:cxn modelId="{E4227EEF-34C4-44A3-A490-39254784AE5C}" type="presOf" srcId="{7C4873A6-0BC1-416B-8985-F01DBB8952A3}" destId="{FEF2F2D7-7143-440F-9D77-D2BEFE8378A0}" srcOrd="0" destOrd="3" presId="urn:microsoft.com/office/officeart/2005/8/layout/hList1"/>
    <dgm:cxn modelId="{8645C1F3-DC0D-435B-BBC5-BB7D0DAEB907}" srcId="{60F80F7F-F3A2-41A2-8794-5991814356AE}" destId="{F08B1822-5830-4EE7-B40F-B72B6750AF89}" srcOrd="2" destOrd="0" parTransId="{B42DCF44-647F-4439-9A2B-C04F11A23102}" sibTransId="{9C8E3143-B000-4AAA-9729-8C607A73699B}"/>
    <dgm:cxn modelId="{2DED04F5-6735-460E-A2E5-060426EF18C1}" srcId="{60F80F7F-F3A2-41A2-8794-5991814356AE}" destId="{682619AA-CFA2-4EC4-ABDB-5C442E77BFD4}" srcOrd="8" destOrd="0" parTransId="{73A2C7DB-C029-4460-8782-A3BEE609C6AF}" sibTransId="{7D48CC80-D518-40C7-87FB-E0E3D1E506DD}"/>
    <dgm:cxn modelId="{47CE66C3-62C1-4455-880B-BE8E0DC99F20}" type="presParOf" srcId="{38DCFF85-3ED0-40F9-A82A-214FC3521901}" destId="{A9C609B4-62A4-427E-9943-82800EC2E18D}" srcOrd="0" destOrd="0" presId="urn:microsoft.com/office/officeart/2005/8/layout/hList1"/>
    <dgm:cxn modelId="{5EA34022-82D5-4A3A-9830-40C627B475F7}" type="presParOf" srcId="{A9C609B4-62A4-427E-9943-82800EC2E18D}" destId="{30D6D6E0-3799-48E4-9372-3B23FBAD826C}" srcOrd="0" destOrd="0" presId="urn:microsoft.com/office/officeart/2005/8/layout/hList1"/>
    <dgm:cxn modelId="{1070EEF5-50DB-4106-916A-0667D44D650D}" type="presParOf" srcId="{A9C609B4-62A4-427E-9943-82800EC2E18D}" destId="{FEF2F2D7-7143-440F-9D77-D2BEFE8378A0}" srcOrd="1" destOrd="0" presId="urn:microsoft.com/office/officeart/2005/8/layout/hList1"/>
    <dgm:cxn modelId="{74956B9B-D3D4-4A72-886D-03264650B433}" type="presParOf" srcId="{38DCFF85-3ED0-40F9-A82A-214FC3521901}" destId="{F672674A-51D8-4534-BA65-80BED67536A2}" srcOrd="1" destOrd="0" presId="urn:microsoft.com/office/officeart/2005/8/layout/hList1"/>
    <dgm:cxn modelId="{6E1CC7D1-4821-427E-92FC-BD4D2B51F7F3}" type="presParOf" srcId="{38DCFF85-3ED0-40F9-A82A-214FC3521901}" destId="{4281397E-F813-476E-9F4A-ECBF268C54B5}" srcOrd="2" destOrd="0" presId="urn:microsoft.com/office/officeart/2005/8/layout/hList1"/>
    <dgm:cxn modelId="{228A1C94-82C4-4735-87CF-EB0F7732C851}" type="presParOf" srcId="{4281397E-F813-476E-9F4A-ECBF268C54B5}" destId="{F3993DB5-4DCB-42CF-9AF2-9CB2656E2E1E}" srcOrd="0" destOrd="0" presId="urn:microsoft.com/office/officeart/2005/8/layout/hList1"/>
    <dgm:cxn modelId="{D87565BD-2614-4376-888D-F65DABF68DB1}" type="presParOf" srcId="{4281397E-F813-476E-9F4A-ECBF268C54B5}" destId="{50D5A24B-962A-4E93-B7CE-B253756D6C2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BF86F3-5C7B-43D2-9FFE-212ECCA7D203}"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F1D72603-450C-488A-87F4-95C35EECB365}">
      <dgm:prSet/>
      <dgm:spPr/>
      <dgm:t>
        <a:bodyPr/>
        <a:lstStyle/>
        <a:p>
          <a:r>
            <a:rPr lang="en-IE"/>
            <a:t>Peter Senge (1990)</a:t>
          </a:r>
          <a:endParaRPr lang="en-US"/>
        </a:p>
      </dgm:t>
    </dgm:pt>
    <dgm:pt modelId="{5EBC9E6D-5DF2-421A-8137-32690248E21A}" type="parTrans" cxnId="{E5EDC192-4F81-491F-835A-821B1EC6A237}">
      <dgm:prSet/>
      <dgm:spPr/>
      <dgm:t>
        <a:bodyPr/>
        <a:lstStyle/>
        <a:p>
          <a:endParaRPr lang="en-US"/>
        </a:p>
      </dgm:t>
    </dgm:pt>
    <dgm:pt modelId="{2F763A10-C512-465A-9B7A-B3DCB8019E55}" type="sibTrans" cxnId="{E5EDC192-4F81-491F-835A-821B1EC6A237}">
      <dgm:prSet/>
      <dgm:spPr/>
      <dgm:t>
        <a:bodyPr/>
        <a:lstStyle/>
        <a:p>
          <a:endParaRPr lang="en-US"/>
        </a:p>
      </dgm:t>
    </dgm:pt>
    <dgm:pt modelId="{0D4D4A0C-3735-423F-A462-85A590A1EC9E}">
      <dgm:prSet/>
      <dgm:spPr/>
      <dgm:t>
        <a:bodyPr/>
        <a:lstStyle/>
        <a:p>
          <a:r>
            <a:rPr lang="en-IE"/>
            <a:t>Dispersed leadership </a:t>
          </a:r>
          <a:endParaRPr lang="en-US"/>
        </a:p>
      </dgm:t>
    </dgm:pt>
    <dgm:pt modelId="{40EB3CDE-C2A4-4157-AC9D-F2295C8B3DC1}" type="parTrans" cxnId="{D9C1AF18-BFEC-4C24-AB39-0481805F2E3D}">
      <dgm:prSet/>
      <dgm:spPr/>
      <dgm:t>
        <a:bodyPr/>
        <a:lstStyle/>
        <a:p>
          <a:endParaRPr lang="en-US"/>
        </a:p>
      </dgm:t>
    </dgm:pt>
    <dgm:pt modelId="{F51495A1-D81B-4BEE-86BA-48F3E5B2050E}" type="sibTrans" cxnId="{D9C1AF18-BFEC-4C24-AB39-0481805F2E3D}">
      <dgm:prSet/>
      <dgm:spPr/>
      <dgm:t>
        <a:bodyPr/>
        <a:lstStyle/>
        <a:p>
          <a:endParaRPr lang="en-US"/>
        </a:p>
      </dgm:t>
    </dgm:pt>
    <dgm:pt modelId="{3D666A51-37BE-4C71-B5E7-30947CF717B0}">
      <dgm:prSet/>
      <dgm:spPr/>
      <dgm:t>
        <a:bodyPr/>
        <a:lstStyle/>
        <a:p>
          <a:r>
            <a:rPr lang="en-IE"/>
            <a:t>Focus on the capacity of the organisation to learn</a:t>
          </a:r>
          <a:endParaRPr lang="en-US"/>
        </a:p>
      </dgm:t>
    </dgm:pt>
    <dgm:pt modelId="{A29D8CAA-3030-410B-88CB-41316D8103BA}" type="parTrans" cxnId="{A7858EA5-DAD7-44CA-8EB8-F72FCB4246EE}">
      <dgm:prSet/>
      <dgm:spPr/>
      <dgm:t>
        <a:bodyPr/>
        <a:lstStyle/>
        <a:p>
          <a:endParaRPr lang="en-US"/>
        </a:p>
      </dgm:t>
    </dgm:pt>
    <dgm:pt modelId="{89E2CA77-270A-4827-9C2E-A939EDA97527}" type="sibTrans" cxnId="{A7858EA5-DAD7-44CA-8EB8-F72FCB4246EE}">
      <dgm:prSet/>
      <dgm:spPr/>
      <dgm:t>
        <a:bodyPr/>
        <a:lstStyle/>
        <a:p>
          <a:endParaRPr lang="en-US"/>
        </a:p>
      </dgm:t>
    </dgm:pt>
    <dgm:pt modelId="{A5AFBCE4-659D-4099-A5E1-89B30422C0BF}">
      <dgm:prSet/>
      <dgm:spPr/>
      <dgm:t>
        <a:bodyPr/>
        <a:lstStyle/>
        <a:p>
          <a:r>
            <a:rPr lang="en-IE" dirty="0"/>
            <a:t>Genuine learning organisation looks to enable a continued reflection between its vision and reality</a:t>
          </a:r>
          <a:endParaRPr lang="en-US" dirty="0"/>
        </a:p>
      </dgm:t>
    </dgm:pt>
    <dgm:pt modelId="{7F74D780-4506-4753-AE95-BD8E7886F751}" type="parTrans" cxnId="{8E2B8336-1158-45E1-A732-54DA44B0BD29}">
      <dgm:prSet/>
      <dgm:spPr/>
      <dgm:t>
        <a:bodyPr/>
        <a:lstStyle/>
        <a:p>
          <a:endParaRPr lang="en-US"/>
        </a:p>
      </dgm:t>
    </dgm:pt>
    <dgm:pt modelId="{144253D4-0A9E-438E-9ED3-1A7B2D98A56A}" type="sibTrans" cxnId="{8E2B8336-1158-45E1-A732-54DA44B0BD29}">
      <dgm:prSet/>
      <dgm:spPr/>
      <dgm:t>
        <a:bodyPr/>
        <a:lstStyle/>
        <a:p>
          <a:endParaRPr lang="en-US"/>
        </a:p>
      </dgm:t>
    </dgm:pt>
    <dgm:pt modelId="{4C34EF13-9BEF-4E33-8131-BDCFA9D96216}">
      <dgm:prSet/>
      <dgm:spPr/>
      <dgm:t>
        <a:bodyPr/>
        <a:lstStyle/>
        <a:p>
          <a:r>
            <a:rPr lang="en-IE"/>
            <a:t>Importantly, leadership becomes more a function of stewardship: leaders are not focused on absolute control but rather on enabling the organisation to be accountable and aware of the social and physical environment</a:t>
          </a:r>
          <a:endParaRPr lang="en-US"/>
        </a:p>
      </dgm:t>
    </dgm:pt>
    <dgm:pt modelId="{EA4CA07E-36F1-457A-8F85-963A82872BF1}" type="parTrans" cxnId="{D6F4CBAF-BE4C-40D4-AB55-7C200CA1ABA8}">
      <dgm:prSet/>
      <dgm:spPr/>
      <dgm:t>
        <a:bodyPr/>
        <a:lstStyle/>
        <a:p>
          <a:endParaRPr lang="en-US"/>
        </a:p>
      </dgm:t>
    </dgm:pt>
    <dgm:pt modelId="{B1C7B855-3C72-4C8A-BC47-E900E65A7B5D}" type="sibTrans" cxnId="{D6F4CBAF-BE4C-40D4-AB55-7C200CA1ABA8}">
      <dgm:prSet/>
      <dgm:spPr/>
      <dgm:t>
        <a:bodyPr/>
        <a:lstStyle/>
        <a:p>
          <a:endParaRPr lang="en-US"/>
        </a:p>
      </dgm:t>
    </dgm:pt>
    <dgm:pt modelId="{DACA7394-6889-4C09-8D03-34BBE7F82AE6}">
      <dgm:prSet/>
      <dgm:spPr/>
      <dgm:t>
        <a:bodyPr/>
        <a:lstStyle/>
        <a:p>
          <a:r>
            <a:rPr lang="en-IE"/>
            <a:t>The leader enables the ethical tone of the corporation</a:t>
          </a:r>
          <a:endParaRPr lang="en-US"/>
        </a:p>
      </dgm:t>
    </dgm:pt>
    <dgm:pt modelId="{6EA2279E-60A7-4574-81DA-1D5061D2D4B3}" type="parTrans" cxnId="{0D71B04E-B93A-44F2-9904-02BDA7C5556E}">
      <dgm:prSet/>
      <dgm:spPr/>
      <dgm:t>
        <a:bodyPr/>
        <a:lstStyle/>
        <a:p>
          <a:endParaRPr lang="en-US"/>
        </a:p>
      </dgm:t>
    </dgm:pt>
    <dgm:pt modelId="{AE0256AB-0AB0-4909-A166-4870F51D8749}" type="sibTrans" cxnId="{0D71B04E-B93A-44F2-9904-02BDA7C5556E}">
      <dgm:prSet/>
      <dgm:spPr/>
      <dgm:t>
        <a:bodyPr/>
        <a:lstStyle/>
        <a:p>
          <a:endParaRPr lang="en-US"/>
        </a:p>
      </dgm:t>
    </dgm:pt>
    <dgm:pt modelId="{4EC72DEA-AF4B-44C0-A280-71CA8702299C}">
      <dgm:prSet/>
      <dgm:spPr/>
      <dgm:t>
        <a:bodyPr/>
        <a:lstStyle/>
        <a:p>
          <a:r>
            <a:rPr lang="en-IE"/>
            <a:t>Trevino and Brown (2004) </a:t>
          </a:r>
          <a:endParaRPr lang="en-US"/>
        </a:p>
      </dgm:t>
    </dgm:pt>
    <dgm:pt modelId="{6107C434-D145-44C2-93C9-682241F0918E}" type="parTrans" cxnId="{FEF15D82-5749-4B8B-9FE7-249E2C9433D4}">
      <dgm:prSet/>
      <dgm:spPr/>
      <dgm:t>
        <a:bodyPr/>
        <a:lstStyle/>
        <a:p>
          <a:endParaRPr lang="en-US"/>
        </a:p>
      </dgm:t>
    </dgm:pt>
    <dgm:pt modelId="{CA5F513F-F6FB-4D28-8B4C-463A5E2FA31C}" type="sibTrans" cxnId="{FEF15D82-5749-4B8B-9FE7-249E2C9433D4}">
      <dgm:prSet/>
      <dgm:spPr/>
      <dgm:t>
        <a:bodyPr/>
        <a:lstStyle/>
        <a:p>
          <a:endParaRPr lang="en-US"/>
        </a:p>
      </dgm:t>
    </dgm:pt>
    <dgm:pt modelId="{896B4F86-88D4-4D36-940E-AC11B5B920C8}">
      <dgm:prSet/>
      <dgm:spPr/>
      <dgm:t>
        <a:bodyPr/>
        <a:lstStyle/>
        <a:p>
          <a:r>
            <a:rPr lang="en-IE"/>
            <a:t>How the leader enables ongoing reflection on core values and purpose</a:t>
          </a:r>
          <a:endParaRPr lang="en-US"/>
        </a:p>
      </dgm:t>
    </dgm:pt>
    <dgm:pt modelId="{BE6B32A0-9D4F-4E4B-AD8B-44F35201F2C5}" type="parTrans" cxnId="{6C60AB43-1DBF-460F-BCF9-56058F0B3B81}">
      <dgm:prSet/>
      <dgm:spPr/>
      <dgm:t>
        <a:bodyPr/>
        <a:lstStyle/>
        <a:p>
          <a:endParaRPr lang="en-US"/>
        </a:p>
      </dgm:t>
    </dgm:pt>
    <dgm:pt modelId="{5CFB77E0-4C7B-45B9-97C8-8A37A996B90E}" type="sibTrans" cxnId="{6C60AB43-1DBF-460F-BCF9-56058F0B3B81}">
      <dgm:prSet/>
      <dgm:spPr/>
      <dgm:t>
        <a:bodyPr/>
        <a:lstStyle/>
        <a:p>
          <a:endParaRPr lang="en-US"/>
        </a:p>
      </dgm:t>
    </dgm:pt>
    <dgm:pt modelId="{4F10BAD7-CF74-464A-B8DE-8D498034A56B}">
      <dgm:prSet/>
      <dgm:spPr/>
      <dgm:t>
        <a:bodyPr/>
        <a:lstStyle/>
        <a:p>
          <a:r>
            <a:rPr lang="en-IE"/>
            <a:t>Contrast with unethical managers who set out high values but in fact practise deceit</a:t>
          </a:r>
          <a:endParaRPr lang="en-US"/>
        </a:p>
      </dgm:t>
    </dgm:pt>
    <dgm:pt modelId="{46F955DA-8591-4A26-B328-480BC02895C8}" type="parTrans" cxnId="{F868B4BA-E599-4501-AD2F-8F6CEE8EE601}">
      <dgm:prSet/>
      <dgm:spPr/>
      <dgm:t>
        <a:bodyPr/>
        <a:lstStyle/>
        <a:p>
          <a:endParaRPr lang="en-US"/>
        </a:p>
      </dgm:t>
    </dgm:pt>
    <dgm:pt modelId="{1ADF4592-6ADE-41FD-8A85-5FACA4F6A5AC}" type="sibTrans" cxnId="{F868B4BA-E599-4501-AD2F-8F6CEE8EE601}">
      <dgm:prSet/>
      <dgm:spPr/>
      <dgm:t>
        <a:bodyPr/>
        <a:lstStyle/>
        <a:p>
          <a:endParaRPr lang="en-US"/>
        </a:p>
      </dgm:t>
    </dgm:pt>
    <dgm:pt modelId="{01FD8FA7-4CBD-41E1-B7EE-3F6FE1B7EDBD}">
      <dgm:prSet/>
      <dgm:spPr/>
      <dgm:t>
        <a:bodyPr/>
        <a:lstStyle/>
        <a:p>
          <a:r>
            <a:rPr lang="en-IE" dirty="0"/>
            <a:t>‘Ethically silent’ managers who reveal no moral understanding -problem is that no behaviour is ethically neutral</a:t>
          </a:r>
          <a:endParaRPr lang="en-US" dirty="0"/>
        </a:p>
      </dgm:t>
    </dgm:pt>
    <dgm:pt modelId="{2982DB04-EF9A-48F4-AE55-245DC98F0E48}" type="parTrans" cxnId="{48E6B90F-2F9D-4FB1-98DF-68E121DE98BA}">
      <dgm:prSet/>
      <dgm:spPr/>
      <dgm:t>
        <a:bodyPr/>
        <a:lstStyle/>
        <a:p>
          <a:endParaRPr lang="en-US"/>
        </a:p>
      </dgm:t>
    </dgm:pt>
    <dgm:pt modelId="{79EBC9C5-84E6-48B6-99DC-2E6869BAC560}" type="sibTrans" cxnId="{48E6B90F-2F9D-4FB1-98DF-68E121DE98BA}">
      <dgm:prSet/>
      <dgm:spPr/>
      <dgm:t>
        <a:bodyPr/>
        <a:lstStyle/>
        <a:p>
          <a:endParaRPr lang="en-US"/>
        </a:p>
      </dgm:t>
    </dgm:pt>
    <dgm:pt modelId="{D254A127-A893-4E47-870E-2EF00BF84266}">
      <dgm:prSet/>
      <dgm:spPr/>
      <dgm:t>
        <a:bodyPr/>
        <a:lstStyle/>
        <a:p>
          <a:r>
            <a:rPr lang="en-IE"/>
            <a:t>Tawney (1930) </a:t>
          </a:r>
          <a:endParaRPr lang="en-US"/>
        </a:p>
      </dgm:t>
    </dgm:pt>
    <dgm:pt modelId="{16DF5035-ADF9-457B-871F-8C52C879514C}" type="parTrans" cxnId="{C17E1E8C-D451-4287-B1AA-11651DC1D250}">
      <dgm:prSet/>
      <dgm:spPr/>
      <dgm:t>
        <a:bodyPr/>
        <a:lstStyle/>
        <a:p>
          <a:endParaRPr lang="en-US"/>
        </a:p>
      </dgm:t>
    </dgm:pt>
    <dgm:pt modelId="{1A44250D-396E-4DA1-A8E6-01C8FD95E38B}" type="sibTrans" cxnId="{C17E1E8C-D451-4287-B1AA-11651DC1D250}">
      <dgm:prSet/>
      <dgm:spPr/>
      <dgm:t>
        <a:bodyPr/>
        <a:lstStyle/>
        <a:p>
          <a:endParaRPr lang="en-US"/>
        </a:p>
      </dgm:t>
    </dgm:pt>
    <dgm:pt modelId="{E65793C5-EADA-45FB-BE74-35272CB5EE5D}">
      <dgm:prSet/>
      <dgm:spPr/>
      <dgm:t>
        <a:bodyPr/>
        <a:lstStyle/>
        <a:p>
          <a:r>
            <a:rPr lang="en-IE" dirty="0"/>
            <a:t>All behaviour, especially decisions, embodies value and thus indicates an ethical position</a:t>
          </a:r>
          <a:endParaRPr lang="en-US" dirty="0"/>
        </a:p>
      </dgm:t>
    </dgm:pt>
    <dgm:pt modelId="{899F6855-791F-40CC-84CC-6DAC0AE86A12}" type="parTrans" cxnId="{9DDF5786-97E5-4ABF-B892-D17442474AE9}">
      <dgm:prSet/>
      <dgm:spPr/>
      <dgm:t>
        <a:bodyPr/>
        <a:lstStyle/>
        <a:p>
          <a:endParaRPr lang="en-US"/>
        </a:p>
      </dgm:t>
    </dgm:pt>
    <dgm:pt modelId="{72CED71A-336F-4911-8DFF-F5171D4E9179}" type="sibTrans" cxnId="{9DDF5786-97E5-4ABF-B892-D17442474AE9}">
      <dgm:prSet/>
      <dgm:spPr/>
      <dgm:t>
        <a:bodyPr/>
        <a:lstStyle/>
        <a:p>
          <a:endParaRPr lang="en-US"/>
        </a:p>
      </dgm:t>
    </dgm:pt>
    <dgm:pt modelId="{DDCDBB0A-E753-4B58-A003-C41DDC879D47}">
      <dgm:prSet/>
      <dgm:spPr/>
      <dgm:t>
        <a:bodyPr/>
        <a:lstStyle/>
        <a:p>
          <a:r>
            <a:rPr lang="en-IE" dirty="0"/>
            <a:t>The ethical leader is to help the organisation think about, articulate and test ethical values, and to embody the core virtues that enable this</a:t>
          </a:r>
          <a:endParaRPr lang="en-US" dirty="0"/>
        </a:p>
      </dgm:t>
    </dgm:pt>
    <dgm:pt modelId="{CFD9E5C8-8B87-4A37-8551-28746E405A2B}" type="parTrans" cxnId="{995FDDF1-93D4-4BFB-B81D-54F900F8F1C5}">
      <dgm:prSet/>
      <dgm:spPr/>
      <dgm:t>
        <a:bodyPr/>
        <a:lstStyle/>
        <a:p>
          <a:endParaRPr lang="en-US"/>
        </a:p>
      </dgm:t>
    </dgm:pt>
    <dgm:pt modelId="{9584B478-6613-4F12-9FF2-E6D968F07B24}" type="sibTrans" cxnId="{995FDDF1-93D4-4BFB-B81D-54F900F8F1C5}">
      <dgm:prSet/>
      <dgm:spPr/>
      <dgm:t>
        <a:bodyPr/>
        <a:lstStyle/>
        <a:p>
          <a:endParaRPr lang="en-US"/>
        </a:p>
      </dgm:t>
    </dgm:pt>
    <dgm:pt modelId="{36BA4767-C9C9-4623-A5F4-FDC1C21BAA0C}">
      <dgm:prSet/>
      <dgm:spPr/>
      <dgm:t>
        <a:bodyPr/>
        <a:lstStyle/>
        <a:p>
          <a:r>
            <a:rPr lang="en-IE"/>
            <a:t>Embodies core values</a:t>
          </a:r>
          <a:endParaRPr lang="en-US"/>
        </a:p>
      </dgm:t>
    </dgm:pt>
    <dgm:pt modelId="{CC793DA5-2A78-4ADF-BCC9-4900BE277C20}" type="parTrans" cxnId="{C252D9A9-9D8C-4581-95B3-28A435DD3DF2}">
      <dgm:prSet/>
      <dgm:spPr/>
      <dgm:t>
        <a:bodyPr/>
        <a:lstStyle/>
        <a:p>
          <a:endParaRPr lang="en-US"/>
        </a:p>
      </dgm:t>
    </dgm:pt>
    <dgm:pt modelId="{70437ABC-142E-4D1D-BCAF-E9F766BD604C}" type="sibTrans" cxnId="{C252D9A9-9D8C-4581-95B3-28A435DD3DF2}">
      <dgm:prSet/>
      <dgm:spPr/>
      <dgm:t>
        <a:bodyPr/>
        <a:lstStyle/>
        <a:p>
          <a:endParaRPr lang="en-US"/>
        </a:p>
      </dgm:t>
    </dgm:pt>
    <dgm:pt modelId="{5FA38778-8A25-4E3A-9617-55CE1C5C95AD}">
      <dgm:prSet/>
      <dgm:spPr/>
      <dgm:t>
        <a:bodyPr/>
        <a:lstStyle/>
        <a:p>
          <a:r>
            <a:rPr lang="en-IE" dirty="0"/>
            <a:t>For the leader who does not make ethics clear runs the risk of ethical and organisational confusion</a:t>
          </a:r>
          <a:endParaRPr lang="en-US" dirty="0"/>
        </a:p>
      </dgm:t>
    </dgm:pt>
    <dgm:pt modelId="{F7D3B0B4-8A9C-4BB4-8F22-F9E2470847B9}" type="parTrans" cxnId="{9C0D9B9A-E2DB-4352-A7DF-079F5B216814}">
      <dgm:prSet/>
      <dgm:spPr/>
    </dgm:pt>
    <dgm:pt modelId="{947FAF05-4FD1-45E6-BAE9-DB04396EA976}" type="sibTrans" cxnId="{9C0D9B9A-E2DB-4352-A7DF-079F5B216814}">
      <dgm:prSet/>
      <dgm:spPr/>
    </dgm:pt>
    <dgm:pt modelId="{C652F958-FBE1-49F5-BB30-0FC2B4E97BE8}" type="pres">
      <dgm:prSet presAssocID="{CBBF86F3-5C7B-43D2-9FFE-212ECCA7D203}" presName="Name0" presStyleCnt="0">
        <dgm:presLayoutVars>
          <dgm:dir/>
          <dgm:animLvl val="lvl"/>
          <dgm:resizeHandles val="exact"/>
        </dgm:presLayoutVars>
      </dgm:prSet>
      <dgm:spPr/>
    </dgm:pt>
    <dgm:pt modelId="{26F9429E-8783-4BD9-B572-0B9F80C6DAD0}" type="pres">
      <dgm:prSet presAssocID="{F1D72603-450C-488A-87F4-95C35EECB365}" presName="composite" presStyleCnt="0"/>
      <dgm:spPr/>
    </dgm:pt>
    <dgm:pt modelId="{66BDD77A-BEA7-4BD2-832C-620538E84C24}" type="pres">
      <dgm:prSet presAssocID="{F1D72603-450C-488A-87F4-95C35EECB365}" presName="parTx" presStyleLbl="alignNode1" presStyleIdx="0" presStyleCnt="3">
        <dgm:presLayoutVars>
          <dgm:chMax val="0"/>
          <dgm:chPref val="0"/>
          <dgm:bulletEnabled val="1"/>
        </dgm:presLayoutVars>
      </dgm:prSet>
      <dgm:spPr/>
    </dgm:pt>
    <dgm:pt modelId="{B26D58BC-B375-4515-90C7-3F85B1A5E511}" type="pres">
      <dgm:prSet presAssocID="{F1D72603-450C-488A-87F4-95C35EECB365}" presName="desTx" presStyleLbl="alignAccFollowNode1" presStyleIdx="0" presStyleCnt="3">
        <dgm:presLayoutVars>
          <dgm:bulletEnabled val="1"/>
        </dgm:presLayoutVars>
      </dgm:prSet>
      <dgm:spPr/>
    </dgm:pt>
    <dgm:pt modelId="{6BD24FF2-8D06-411A-8630-5920C83DFBA1}" type="pres">
      <dgm:prSet presAssocID="{2F763A10-C512-465A-9B7A-B3DCB8019E55}" presName="space" presStyleCnt="0"/>
      <dgm:spPr/>
    </dgm:pt>
    <dgm:pt modelId="{4B987773-E170-48E0-989C-C6A0F0EE215C}" type="pres">
      <dgm:prSet presAssocID="{4EC72DEA-AF4B-44C0-A280-71CA8702299C}" presName="composite" presStyleCnt="0"/>
      <dgm:spPr/>
    </dgm:pt>
    <dgm:pt modelId="{CBB4CC9E-8DDC-4D54-9B4B-7DEF2F73F37E}" type="pres">
      <dgm:prSet presAssocID="{4EC72DEA-AF4B-44C0-A280-71CA8702299C}" presName="parTx" presStyleLbl="alignNode1" presStyleIdx="1" presStyleCnt="3">
        <dgm:presLayoutVars>
          <dgm:chMax val="0"/>
          <dgm:chPref val="0"/>
          <dgm:bulletEnabled val="1"/>
        </dgm:presLayoutVars>
      </dgm:prSet>
      <dgm:spPr/>
    </dgm:pt>
    <dgm:pt modelId="{10C3DDE7-6ED8-4E0F-A508-252A57BEA388}" type="pres">
      <dgm:prSet presAssocID="{4EC72DEA-AF4B-44C0-A280-71CA8702299C}" presName="desTx" presStyleLbl="alignAccFollowNode1" presStyleIdx="1" presStyleCnt="3">
        <dgm:presLayoutVars>
          <dgm:bulletEnabled val="1"/>
        </dgm:presLayoutVars>
      </dgm:prSet>
      <dgm:spPr/>
    </dgm:pt>
    <dgm:pt modelId="{B14D3424-D6CB-48F9-A668-CD18088A5EEE}" type="pres">
      <dgm:prSet presAssocID="{CA5F513F-F6FB-4D28-8B4C-463A5E2FA31C}" presName="space" presStyleCnt="0"/>
      <dgm:spPr/>
    </dgm:pt>
    <dgm:pt modelId="{8D44A148-3802-4C68-98E6-A1026CDB3403}" type="pres">
      <dgm:prSet presAssocID="{D254A127-A893-4E47-870E-2EF00BF84266}" presName="composite" presStyleCnt="0"/>
      <dgm:spPr/>
    </dgm:pt>
    <dgm:pt modelId="{ED3859DE-6815-4ACC-A906-0D04BE30147F}" type="pres">
      <dgm:prSet presAssocID="{D254A127-A893-4E47-870E-2EF00BF84266}" presName="parTx" presStyleLbl="alignNode1" presStyleIdx="2" presStyleCnt="3">
        <dgm:presLayoutVars>
          <dgm:chMax val="0"/>
          <dgm:chPref val="0"/>
          <dgm:bulletEnabled val="1"/>
        </dgm:presLayoutVars>
      </dgm:prSet>
      <dgm:spPr/>
    </dgm:pt>
    <dgm:pt modelId="{E0339329-52A8-4051-8220-F92CFC425860}" type="pres">
      <dgm:prSet presAssocID="{D254A127-A893-4E47-870E-2EF00BF84266}" presName="desTx" presStyleLbl="alignAccFollowNode1" presStyleIdx="2" presStyleCnt="3">
        <dgm:presLayoutVars>
          <dgm:bulletEnabled val="1"/>
        </dgm:presLayoutVars>
      </dgm:prSet>
      <dgm:spPr/>
    </dgm:pt>
  </dgm:ptLst>
  <dgm:cxnLst>
    <dgm:cxn modelId="{48E6B90F-2F9D-4FB1-98DF-68E121DE98BA}" srcId="{4EC72DEA-AF4B-44C0-A280-71CA8702299C}" destId="{01FD8FA7-4CBD-41E1-B7EE-3F6FE1B7EDBD}" srcOrd="2" destOrd="0" parTransId="{2982DB04-EF9A-48F4-AE55-245DC98F0E48}" sibTransId="{79EBC9C5-84E6-48B6-99DC-2E6869BAC560}"/>
    <dgm:cxn modelId="{D9C1AF18-BFEC-4C24-AB39-0481805F2E3D}" srcId="{F1D72603-450C-488A-87F4-95C35EECB365}" destId="{0D4D4A0C-3735-423F-A462-85A590A1EC9E}" srcOrd="0" destOrd="0" parTransId="{40EB3CDE-C2A4-4157-AC9D-F2295C8B3DC1}" sibTransId="{F51495A1-D81B-4BEE-86BA-48F3E5B2050E}"/>
    <dgm:cxn modelId="{08356319-6764-4B65-A3D5-F448B60B0256}" type="presOf" srcId="{0D4D4A0C-3735-423F-A462-85A590A1EC9E}" destId="{B26D58BC-B375-4515-90C7-3F85B1A5E511}" srcOrd="0" destOrd="0" presId="urn:microsoft.com/office/officeart/2005/8/layout/hList1"/>
    <dgm:cxn modelId="{AA84B619-4DD7-4129-9255-F93332215369}" type="presOf" srcId="{01FD8FA7-4CBD-41E1-B7EE-3F6FE1B7EDBD}" destId="{10C3DDE7-6ED8-4E0F-A508-252A57BEA388}" srcOrd="0" destOrd="2" presId="urn:microsoft.com/office/officeart/2005/8/layout/hList1"/>
    <dgm:cxn modelId="{FD632C23-01BB-4C98-B0A2-76E548FF256F}" type="presOf" srcId="{CBBF86F3-5C7B-43D2-9FFE-212ECCA7D203}" destId="{C652F958-FBE1-49F5-BB30-0FC2B4E97BE8}" srcOrd="0" destOrd="0" presId="urn:microsoft.com/office/officeart/2005/8/layout/hList1"/>
    <dgm:cxn modelId="{5BA8AA24-45D2-4005-BCD8-E8284D848750}" type="presOf" srcId="{D254A127-A893-4E47-870E-2EF00BF84266}" destId="{ED3859DE-6815-4ACC-A906-0D04BE30147F}" srcOrd="0" destOrd="0" presId="urn:microsoft.com/office/officeart/2005/8/layout/hList1"/>
    <dgm:cxn modelId="{8C90C831-1A69-4037-B6F7-622BBEDDC7BE}" type="presOf" srcId="{3D666A51-37BE-4C71-B5E7-30947CF717B0}" destId="{B26D58BC-B375-4515-90C7-3F85B1A5E511}" srcOrd="0" destOrd="1" presId="urn:microsoft.com/office/officeart/2005/8/layout/hList1"/>
    <dgm:cxn modelId="{8E2B8336-1158-45E1-A732-54DA44B0BD29}" srcId="{F1D72603-450C-488A-87F4-95C35EECB365}" destId="{A5AFBCE4-659D-4099-A5E1-89B30422C0BF}" srcOrd="2" destOrd="0" parTransId="{7F74D780-4506-4753-AE95-BD8E7886F751}" sibTransId="{144253D4-0A9E-438E-9ED3-1A7B2D98A56A}"/>
    <dgm:cxn modelId="{6C60AB43-1DBF-460F-BCF9-56058F0B3B81}" srcId="{4EC72DEA-AF4B-44C0-A280-71CA8702299C}" destId="{896B4F86-88D4-4D36-940E-AC11B5B920C8}" srcOrd="0" destOrd="0" parTransId="{BE6B32A0-9D4F-4E4B-AD8B-44F35201F2C5}" sibTransId="{5CFB77E0-4C7B-45B9-97C8-8A37A996B90E}"/>
    <dgm:cxn modelId="{F855FB48-1CD3-4089-A59E-8E0D541EA9F4}" type="presOf" srcId="{F1D72603-450C-488A-87F4-95C35EECB365}" destId="{66BDD77A-BEA7-4BD2-832C-620538E84C24}" srcOrd="0" destOrd="0" presId="urn:microsoft.com/office/officeart/2005/8/layout/hList1"/>
    <dgm:cxn modelId="{E83E3C4E-DE7D-42E3-8EDC-7312E28A4E74}" type="presOf" srcId="{DDCDBB0A-E753-4B58-A003-C41DDC879D47}" destId="{E0339329-52A8-4051-8220-F92CFC425860}" srcOrd="0" destOrd="2" presId="urn:microsoft.com/office/officeart/2005/8/layout/hList1"/>
    <dgm:cxn modelId="{0D71B04E-B93A-44F2-9904-02BDA7C5556E}" srcId="{F1D72603-450C-488A-87F4-95C35EECB365}" destId="{DACA7394-6889-4C09-8D03-34BBE7F82AE6}" srcOrd="4" destOrd="0" parTransId="{6EA2279E-60A7-4574-81DA-1D5061D2D4B3}" sibTransId="{AE0256AB-0AB0-4909-A166-4870F51D8749}"/>
    <dgm:cxn modelId="{05F38E64-A796-46A5-853E-58B200618BB7}" type="presOf" srcId="{DACA7394-6889-4C09-8D03-34BBE7F82AE6}" destId="{B26D58BC-B375-4515-90C7-3F85B1A5E511}" srcOrd="0" destOrd="4" presId="urn:microsoft.com/office/officeart/2005/8/layout/hList1"/>
    <dgm:cxn modelId="{FFC5ED6C-BF01-4509-A1EA-7B4CB971400C}" type="presOf" srcId="{4F10BAD7-CF74-464A-B8DE-8D498034A56B}" destId="{10C3DDE7-6ED8-4E0F-A508-252A57BEA388}" srcOrd="0" destOrd="1" presId="urn:microsoft.com/office/officeart/2005/8/layout/hList1"/>
    <dgm:cxn modelId="{D5F6E977-8BBD-40EF-8FC5-2A28AA82D1B3}" type="presOf" srcId="{4EC72DEA-AF4B-44C0-A280-71CA8702299C}" destId="{CBB4CC9E-8DDC-4D54-9B4B-7DEF2F73F37E}" srcOrd="0" destOrd="0" presId="urn:microsoft.com/office/officeart/2005/8/layout/hList1"/>
    <dgm:cxn modelId="{FEF15D82-5749-4B8B-9FE7-249E2C9433D4}" srcId="{CBBF86F3-5C7B-43D2-9FFE-212ECCA7D203}" destId="{4EC72DEA-AF4B-44C0-A280-71CA8702299C}" srcOrd="1" destOrd="0" parTransId="{6107C434-D145-44C2-93C9-682241F0918E}" sibTransId="{CA5F513F-F6FB-4D28-8B4C-463A5E2FA31C}"/>
    <dgm:cxn modelId="{9DDF5786-97E5-4ABF-B892-D17442474AE9}" srcId="{D254A127-A893-4E47-870E-2EF00BF84266}" destId="{E65793C5-EADA-45FB-BE74-35272CB5EE5D}" srcOrd="0" destOrd="0" parTransId="{899F6855-791F-40CC-84CC-6DAC0AE86A12}" sibTransId="{72CED71A-336F-4911-8DFF-F5171D4E9179}"/>
    <dgm:cxn modelId="{C17E1E8C-D451-4287-B1AA-11651DC1D250}" srcId="{CBBF86F3-5C7B-43D2-9FFE-212ECCA7D203}" destId="{D254A127-A893-4E47-870E-2EF00BF84266}" srcOrd="2" destOrd="0" parTransId="{16DF5035-ADF9-457B-871F-8C52C879514C}" sibTransId="{1A44250D-396E-4DA1-A8E6-01C8FD95E38B}"/>
    <dgm:cxn modelId="{E5EDC192-4F81-491F-835A-821B1EC6A237}" srcId="{CBBF86F3-5C7B-43D2-9FFE-212ECCA7D203}" destId="{F1D72603-450C-488A-87F4-95C35EECB365}" srcOrd="0" destOrd="0" parTransId="{5EBC9E6D-5DF2-421A-8137-32690248E21A}" sibTransId="{2F763A10-C512-465A-9B7A-B3DCB8019E55}"/>
    <dgm:cxn modelId="{84470194-CA63-4119-B68C-EA270085C344}" type="presOf" srcId="{36BA4767-C9C9-4623-A5F4-FDC1C21BAA0C}" destId="{E0339329-52A8-4051-8220-F92CFC425860}" srcOrd="0" destOrd="3" presId="urn:microsoft.com/office/officeart/2005/8/layout/hList1"/>
    <dgm:cxn modelId="{9C0D9B9A-E2DB-4352-A7DF-079F5B216814}" srcId="{D254A127-A893-4E47-870E-2EF00BF84266}" destId="{5FA38778-8A25-4E3A-9617-55CE1C5C95AD}" srcOrd="1" destOrd="0" parTransId="{F7D3B0B4-8A9C-4BB4-8F22-F9E2470847B9}" sibTransId="{947FAF05-4FD1-45E6-BAE9-DB04396EA976}"/>
    <dgm:cxn modelId="{A7858EA5-DAD7-44CA-8EB8-F72FCB4246EE}" srcId="{F1D72603-450C-488A-87F4-95C35EECB365}" destId="{3D666A51-37BE-4C71-B5E7-30947CF717B0}" srcOrd="1" destOrd="0" parTransId="{A29D8CAA-3030-410B-88CB-41316D8103BA}" sibTransId="{89E2CA77-270A-4827-9C2E-A939EDA97527}"/>
    <dgm:cxn modelId="{362BE4A7-1E98-4679-A432-69F4030D6C6D}" type="presOf" srcId="{A5AFBCE4-659D-4099-A5E1-89B30422C0BF}" destId="{B26D58BC-B375-4515-90C7-3F85B1A5E511}" srcOrd="0" destOrd="2" presId="urn:microsoft.com/office/officeart/2005/8/layout/hList1"/>
    <dgm:cxn modelId="{C252D9A9-9D8C-4581-95B3-28A435DD3DF2}" srcId="{D254A127-A893-4E47-870E-2EF00BF84266}" destId="{36BA4767-C9C9-4623-A5F4-FDC1C21BAA0C}" srcOrd="3" destOrd="0" parTransId="{CC793DA5-2A78-4ADF-BCC9-4900BE277C20}" sibTransId="{70437ABC-142E-4D1D-BCAF-E9F766BD604C}"/>
    <dgm:cxn modelId="{D6F4CBAF-BE4C-40D4-AB55-7C200CA1ABA8}" srcId="{F1D72603-450C-488A-87F4-95C35EECB365}" destId="{4C34EF13-9BEF-4E33-8131-BDCFA9D96216}" srcOrd="3" destOrd="0" parTransId="{EA4CA07E-36F1-457A-8F85-963A82872BF1}" sibTransId="{B1C7B855-3C72-4C8A-BC47-E900E65A7B5D}"/>
    <dgm:cxn modelId="{F868B4BA-E599-4501-AD2F-8F6CEE8EE601}" srcId="{4EC72DEA-AF4B-44C0-A280-71CA8702299C}" destId="{4F10BAD7-CF74-464A-B8DE-8D498034A56B}" srcOrd="1" destOrd="0" parTransId="{46F955DA-8591-4A26-B328-480BC02895C8}" sibTransId="{1ADF4592-6ADE-41FD-8A85-5FACA4F6A5AC}"/>
    <dgm:cxn modelId="{4B9913BC-B2C0-4A11-B59A-73DD34038286}" type="presOf" srcId="{E65793C5-EADA-45FB-BE74-35272CB5EE5D}" destId="{E0339329-52A8-4051-8220-F92CFC425860}" srcOrd="0" destOrd="0" presId="urn:microsoft.com/office/officeart/2005/8/layout/hList1"/>
    <dgm:cxn modelId="{EB53AFC0-71F0-4A0A-86D3-F9732D374428}" type="presOf" srcId="{4C34EF13-9BEF-4E33-8131-BDCFA9D96216}" destId="{B26D58BC-B375-4515-90C7-3F85B1A5E511}" srcOrd="0" destOrd="3" presId="urn:microsoft.com/office/officeart/2005/8/layout/hList1"/>
    <dgm:cxn modelId="{9EE826D3-0DEB-47E3-A9F1-F2A5E606AA9D}" type="presOf" srcId="{896B4F86-88D4-4D36-940E-AC11B5B920C8}" destId="{10C3DDE7-6ED8-4E0F-A508-252A57BEA388}" srcOrd="0" destOrd="0" presId="urn:microsoft.com/office/officeart/2005/8/layout/hList1"/>
    <dgm:cxn modelId="{2121D2D3-1C62-49FA-BBA6-12216B90F19A}" type="presOf" srcId="{5FA38778-8A25-4E3A-9617-55CE1C5C95AD}" destId="{E0339329-52A8-4051-8220-F92CFC425860}" srcOrd="0" destOrd="1" presId="urn:microsoft.com/office/officeart/2005/8/layout/hList1"/>
    <dgm:cxn modelId="{995FDDF1-93D4-4BFB-B81D-54F900F8F1C5}" srcId="{D254A127-A893-4E47-870E-2EF00BF84266}" destId="{DDCDBB0A-E753-4B58-A003-C41DDC879D47}" srcOrd="2" destOrd="0" parTransId="{CFD9E5C8-8B87-4A37-8551-28746E405A2B}" sibTransId="{9584B478-6613-4F12-9FF2-E6D968F07B24}"/>
    <dgm:cxn modelId="{886E0319-5E47-494F-A534-E89A741982F0}" type="presParOf" srcId="{C652F958-FBE1-49F5-BB30-0FC2B4E97BE8}" destId="{26F9429E-8783-4BD9-B572-0B9F80C6DAD0}" srcOrd="0" destOrd="0" presId="urn:microsoft.com/office/officeart/2005/8/layout/hList1"/>
    <dgm:cxn modelId="{983DC025-054A-4B90-838D-9E24DCFC465A}" type="presParOf" srcId="{26F9429E-8783-4BD9-B572-0B9F80C6DAD0}" destId="{66BDD77A-BEA7-4BD2-832C-620538E84C24}" srcOrd="0" destOrd="0" presId="urn:microsoft.com/office/officeart/2005/8/layout/hList1"/>
    <dgm:cxn modelId="{ABAE92E5-BDA2-44CF-9688-1F260609BBAB}" type="presParOf" srcId="{26F9429E-8783-4BD9-B572-0B9F80C6DAD0}" destId="{B26D58BC-B375-4515-90C7-3F85B1A5E511}" srcOrd="1" destOrd="0" presId="urn:microsoft.com/office/officeart/2005/8/layout/hList1"/>
    <dgm:cxn modelId="{F4A4AE2A-662E-470F-B81F-0EDE562BF8A5}" type="presParOf" srcId="{C652F958-FBE1-49F5-BB30-0FC2B4E97BE8}" destId="{6BD24FF2-8D06-411A-8630-5920C83DFBA1}" srcOrd="1" destOrd="0" presId="urn:microsoft.com/office/officeart/2005/8/layout/hList1"/>
    <dgm:cxn modelId="{440A3BC3-8C51-4EFE-807C-A4342B457D9A}" type="presParOf" srcId="{C652F958-FBE1-49F5-BB30-0FC2B4E97BE8}" destId="{4B987773-E170-48E0-989C-C6A0F0EE215C}" srcOrd="2" destOrd="0" presId="urn:microsoft.com/office/officeart/2005/8/layout/hList1"/>
    <dgm:cxn modelId="{6FB99999-74FC-4724-AFA8-19DD4B90DE2A}" type="presParOf" srcId="{4B987773-E170-48E0-989C-C6A0F0EE215C}" destId="{CBB4CC9E-8DDC-4D54-9B4B-7DEF2F73F37E}" srcOrd="0" destOrd="0" presId="urn:microsoft.com/office/officeart/2005/8/layout/hList1"/>
    <dgm:cxn modelId="{BE29E056-171D-49BA-ADB4-9EF6CF813F7D}" type="presParOf" srcId="{4B987773-E170-48E0-989C-C6A0F0EE215C}" destId="{10C3DDE7-6ED8-4E0F-A508-252A57BEA388}" srcOrd="1" destOrd="0" presId="urn:microsoft.com/office/officeart/2005/8/layout/hList1"/>
    <dgm:cxn modelId="{31170CED-80D8-4032-B62A-6A292F084DE8}" type="presParOf" srcId="{C652F958-FBE1-49F5-BB30-0FC2B4E97BE8}" destId="{B14D3424-D6CB-48F9-A668-CD18088A5EEE}" srcOrd="3" destOrd="0" presId="urn:microsoft.com/office/officeart/2005/8/layout/hList1"/>
    <dgm:cxn modelId="{7AA0D276-BC1A-44E5-9274-8C1F8C4BC01E}" type="presParOf" srcId="{C652F958-FBE1-49F5-BB30-0FC2B4E97BE8}" destId="{8D44A148-3802-4C68-98E6-A1026CDB3403}" srcOrd="4" destOrd="0" presId="urn:microsoft.com/office/officeart/2005/8/layout/hList1"/>
    <dgm:cxn modelId="{D172ECF7-A849-4770-AB31-AA1ACD105114}" type="presParOf" srcId="{8D44A148-3802-4C68-98E6-A1026CDB3403}" destId="{ED3859DE-6815-4ACC-A906-0D04BE30147F}" srcOrd="0" destOrd="0" presId="urn:microsoft.com/office/officeart/2005/8/layout/hList1"/>
    <dgm:cxn modelId="{C4DB7B1C-891B-4322-B9C0-9623D5F9C79F}" type="presParOf" srcId="{8D44A148-3802-4C68-98E6-A1026CDB3403}" destId="{E0339329-52A8-4051-8220-F92CFC42586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7FB3A-0DFA-4F71-9B04-B3AB2802A000}">
      <dsp:nvSpPr>
        <dsp:cNvPr id="0" name=""/>
        <dsp:cNvSpPr/>
      </dsp:nvSpPr>
      <dsp:spPr>
        <a:xfrm>
          <a:off x="0" y="4748685"/>
          <a:ext cx="11593530" cy="61199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IE" sz="1900" kern="1200" dirty="0"/>
            <a:t>Has to have elements of the transformational approach: leaders &amp; followers working through core values in practice</a:t>
          </a:r>
        </a:p>
      </dsp:txBody>
      <dsp:txXfrm>
        <a:off x="0" y="4748685"/>
        <a:ext cx="11593530" cy="611998"/>
      </dsp:txXfrm>
    </dsp:sp>
    <dsp:sp modelId="{C6E95F30-0C54-4341-892F-56FC00FF39BA}">
      <dsp:nvSpPr>
        <dsp:cNvPr id="0" name=""/>
        <dsp:cNvSpPr/>
      </dsp:nvSpPr>
      <dsp:spPr>
        <a:xfrm rot="10800000">
          <a:off x="0" y="3687605"/>
          <a:ext cx="11593530" cy="1079227"/>
        </a:xfrm>
        <a:prstGeom prst="upArrowCallou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IE" sz="1900" kern="1200" dirty="0"/>
            <a:t>However, the contract can be negative and oppress the follower and discourage initiative</a:t>
          </a:r>
        </a:p>
      </dsp:txBody>
      <dsp:txXfrm rot="10800000">
        <a:off x="0" y="3687605"/>
        <a:ext cx="11593530" cy="701249"/>
      </dsp:txXfrm>
    </dsp:sp>
    <dsp:sp modelId="{5F32BFC2-BD52-4A78-89A6-46211EDCDD29}">
      <dsp:nvSpPr>
        <dsp:cNvPr id="0" name=""/>
        <dsp:cNvSpPr/>
      </dsp:nvSpPr>
      <dsp:spPr>
        <a:xfrm rot="10800000">
          <a:off x="0" y="1845015"/>
          <a:ext cx="11593530" cy="1860737"/>
        </a:xfrm>
        <a:prstGeom prst="upArrowCallou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IE" sz="1900" kern="1200" dirty="0"/>
            <a:t>A contract can develop equality and freedom</a:t>
          </a:r>
        </a:p>
      </dsp:txBody>
      <dsp:txXfrm rot="-10800000">
        <a:off x="0" y="1845015"/>
        <a:ext cx="11593530" cy="653118"/>
      </dsp:txXfrm>
    </dsp:sp>
    <dsp:sp modelId="{BDDBD217-EBEE-4373-A50C-0D53DCB8F93A}">
      <dsp:nvSpPr>
        <dsp:cNvPr id="0" name=""/>
        <dsp:cNvSpPr/>
      </dsp:nvSpPr>
      <dsp:spPr>
        <a:xfrm>
          <a:off x="0" y="2498134"/>
          <a:ext cx="5796764" cy="55636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IE" sz="1200" kern="1200"/>
            <a:t>Protects the individual from coercive or abusive leadership (negative freedom)</a:t>
          </a:r>
        </a:p>
      </dsp:txBody>
      <dsp:txXfrm>
        <a:off x="0" y="2498134"/>
        <a:ext cx="5796764" cy="556360"/>
      </dsp:txXfrm>
    </dsp:sp>
    <dsp:sp modelId="{B3231135-B23D-414D-8082-A41AD7F64D0D}">
      <dsp:nvSpPr>
        <dsp:cNvPr id="0" name=""/>
        <dsp:cNvSpPr/>
      </dsp:nvSpPr>
      <dsp:spPr>
        <a:xfrm>
          <a:off x="5796765" y="2498134"/>
          <a:ext cx="5796764" cy="556360"/>
        </a:xfrm>
        <a:prstGeom prst="rect">
          <a:avLst/>
        </a:prstGeom>
        <a:solidFill>
          <a:schemeClr val="accent5">
            <a:tint val="40000"/>
            <a:alpha val="90000"/>
            <a:hueOff val="-1123294"/>
            <a:satOff val="-3805"/>
            <a:lumOff val="-48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IE" sz="1200" kern="1200"/>
            <a:t>Enables members to develop a voice (positive freedom)</a:t>
          </a:r>
        </a:p>
      </dsp:txBody>
      <dsp:txXfrm>
        <a:off x="5796765" y="2498134"/>
        <a:ext cx="5796764" cy="556360"/>
      </dsp:txXfrm>
    </dsp:sp>
    <dsp:sp modelId="{93815943-8A7E-49C4-AD88-6F48118EFDEB}">
      <dsp:nvSpPr>
        <dsp:cNvPr id="0" name=""/>
        <dsp:cNvSpPr/>
      </dsp:nvSpPr>
      <dsp:spPr>
        <a:xfrm rot="10800000">
          <a:off x="0" y="2425"/>
          <a:ext cx="11593530" cy="1860737"/>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IE" sz="1900" kern="1200" dirty="0"/>
            <a:t>Contract &amp; Negotiation </a:t>
          </a:r>
        </a:p>
      </dsp:txBody>
      <dsp:txXfrm rot="-10800000">
        <a:off x="0" y="2425"/>
        <a:ext cx="11593530" cy="653118"/>
      </dsp:txXfrm>
    </dsp:sp>
    <dsp:sp modelId="{73786A00-96E4-4EA1-886E-4B04DE4CD037}">
      <dsp:nvSpPr>
        <dsp:cNvPr id="0" name=""/>
        <dsp:cNvSpPr/>
      </dsp:nvSpPr>
      <dsp:spPr>
        <a:xfrm>
          <a:off x="3200" y="655544"/>
          <a:ext cx="2352105" cy="556360"/>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IE" sz="1200" kern="1200"/>
            <a:t>Maintains autonomy and integrity among all the parties</a:t>
          </a:r>
        </a:p>
      </dsp:txBody>
      <dsp:txXfrm>
        <a:off x="3200" y="655544"/>
        <a:ext cx="2352105" cy="556360"/>
      </dsp:txXfrm>
    </dsp:sp>
    <dsp:sp modelId="{8071A51A-6A5A-4C66-A1BF-CD7885FD69BD}">
      <dsp:nvSpPr>
        <dsp:cNvPr id="0" name=""/>
        <dsp:cNvSpPr/>
      </dsp:nvSpPr>
      <dsp:spPr>
        <a:xfrm>
          <a:off x="2355305" y="655544"/>
          <a:ext cx="2352105" cy="556360"/>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IE" sz="1200" kern="1200" dirty="0"/>
            <a:t>Highlights power relations among people of unequal power and different agendas</a:t>
          </a:r>
        </a:p>
      </dsp:txBody>
      <dsp:txXfrm>
        <a:off x="2355305" y="655544"/>
        <a:ext cx="2352105" cy="556360"/>
      </dsp:txXfrm>
    </dsp:sp>
    <dsp:sp modelId="{4F13338D-D446-4C4E-80E5-6BC6511D9095}">
      <dsp:nvSpPr>
        <dsp:cNvPr id="0" name=""/>
        <dsp:cNvSpPr/>
      </dsp:nvSpPr>
      <dsp:spPr>
        <a:xfrm>
          <a:off x="4707410" y="655544"/>
          <a:ext cx="2352105" cy="556360"/>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IE" sz="1200" kern="1200"/>
            <a:t>Followers are significantly involved in negotiation that results in a decision/action</a:t>
          </a:r>
        </a:p>
      </dsp:txBody>
      <dsp:txXfrm>
        <a:off x="4707410" y="655544"/>
        <a:ext cx="2352105" cy="556360"/>
      </dsp:txXfrm>
    </dsp:sp>
    <dsp:sp modelId="{F009588F-6FDE-46C0-81CC-3D17B857CAF9}">
      <dsp:nvSpPr>
        <dsp:cNvPr id="0" name=""/>
        <dsp:cNvSpPr/>
      </dsp:nvSpPr>
      <dsp:spPr>
        <a:xfrm>
          <a:off x="7059516" y="655544"/>
          <a:ext cx="2154810" cy="556360"/>
        </a:xfrm>
        <a:prstGeom prst="rect">
          <a:avLst/>
        </a:prstGeom>
        <a:solidFill>
          <a:schemeClr val="accent5">
            <a:tint val="40000"/>
            <a:alpha val="90000"/>
            <a:hueOff val="-5616468"/>
            <a:satOff val="-19027"/>
            <a:lumOff val="-244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IE" sz="1200" kern="1200" dirty="0"/>
            <a:t>Acknowledges that followers can influence the leader</a:t>
          </a:r>
        </a:p>
      </dsp:txBody>
      <dsp:txXfrm>
        <a:off x="7059516" y="655544"/>
        <a:ext cx="2154810" cy="556360"/>
      </dsp:txXfrm>
    </dsp:sp>
    <dsp:sp modelId="{B88D4B39-CD21-403C-BC61-06672AAFD9A2}">
      <dsp:nvSpPr>
        <dsp:cNvPr id="0" name=""/>
        <dsp:cNvSpPr/>
      </dsp:nvSpPr>
      <dsp:spPr>
        <a:xfrm>
          <a:off x="9214327" y="655544"/>
          <a:ext cx="2376002" cy="55636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IE" sz="1200" kern="1200" dirty="0"/>
            <a:t>Social system with mutual feedback between leaders and followers  </a:t>
          </a:r>
        </a:p>
      </dsp:txBody>
      <dsp:txXfrm>
        <a:off x="9214327" y="655544"/>
        <a:ext cx="2376002" cy="5563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D7476-509D-4100-80CB-18DC4145686D}">
      <dsp:nvSpPr>
        <dsp:cNvPr id="0" name=""/>
        <dsp:cNvSpPr/>
      </dsp:nvSpPr>
      <dsp:spPr>
        <a:xfrm>
          <a:off x="4018227" y="-38359"/>
          <a:ext cx="2609696" cy="243109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IE" sz="1200" b="1" kern="1200" dirty="0"/>
            <a:t>Task Needs</a:t>
          </a:r>
        </a:p>
        <a:p>
          <a:pPr marL="114300" lvl="1" indent="-114300" algn="l" defTabSz="533400">
            <a:lnSpc>
              <a:spcPct val="90000"/>
            </a:lnSpc>
            <a:spcBef>
              <a:spcPct val="0"/>
            </a:spcBef>
            <a:spcAft>
              <a:spcPct val="15000"/>
            </a:spcAft>
            <a:buChar char="•"/>
          </a:pPr>
          <a:r>
            <a:rPr lang="en-IE" sz="1200" kern="1200" dirty="0">
              <a:solidFill>
                <a:prstClr val="white"/>
              </a:solidFill>
              <a:latin typeface="Calibri" panose="020F0502020204030204"/>
              <a:ea typeface="+mn-ea"/>
              <a:cs typeface="+mn-cs"/>
            </a:rPr>
            <a:t>Defining the task</a:t>
          </a:r>
        </a:p>
        <a:p>
          <a:pPr marL="114300" lvl="1" indent="-114300" algn="l" defTabSz="533400">
            <a:lnSpc>
              <a:spcPct val="90000"/>
            </a:lnSpc>
            <a:spcBef>
              <a:spcPct val="0"/>
            </a:spcBef>
            <a:spcAft>
              <a:spcPct val="15000"/>
            </a:spcAft>
            <a:buChar char="•"/>
          </a:pPr>
          <a:r>
            <a:rPr lang="en-IE" sz="1200" kern="1200" dirty="0">
              <a:solidFill>
                <a:prstClr val="white"/>
              </a:solidFill>
              <a:latin typeface="Calibri" panose="020F0502020204030204"/>
              <a:ea typeface="+mn-ea"/>
              <a:cs typeface="+mn-cs"/>
            </a:rPr>
            <a:t>Making a plan</a:t>
          </a:r>
        </a:p>
        <a:p>
          <a:pPr marL="114300" lvl="1" indent="-114300" algn="l" defTabSz="533400">
            <a:lnSpc>
              <a:spcPct val="90000"/>
            </a:lnSpc>
            <a:spcBef>
              <a:spcPct val="0"/>
            </a:spcBef>
            <a:spcAft>
              <a:spcPct val="15000"/>
            </a:spcAft>
            <a:buChar char="•"/>
          </a:pPr>
          <a:r>
            <a:rPr lang="en-IE" sz="1200" kern="1200" dirty="0">
              <a:solidFill>
                <a:prstClr val="white"/>
              </a:solidFill>
              <a:latin typeface="Calibri" panose="020F0502020204030204"/>
              <a:ea typeface="+mn-ea"/>
              <a:cs typeface="+mn-cs"/>
            </a:rPr>
            <a:t>Allocating work &amp; resources</a:t>
          </a:r>
        </a:p>
        <a:p>
          <a:pPr marL="114300" lvl="1" indent="-114300" algn="l" defTabSz="533400">
            <a:lnSpc>
              <a:spcPct val="90000"/>
            </a:lnSpc>
            <a:spcBef>
              <a:spcPct val="0"/>
            </a:spcBef>
            <a:spcAft>
              <a:spcPct val="15000"/>
            </a:spcAft>
            <a:buChar char="•"/>
          </a:pPr>
          <a:r>
            <a:rPr lang="en-IE" sz="1200" kern="1200" dirty="0">
              <a:solidFill>
                <a:prstClr val="white"/>
              </a:solidFill>
              <a:latin typeface="Calibri" panose="020F0502020204030204"/>
              <a:ea typeface="+mn-ea"/>
              <a:cs typeface="+mn-cs"/>
            </a:rPr>
            <a:t>Controlling quality &amp; tempo of work</a:t>
          </a:r>
        </a:p>
        <a:p>
          <a:pPr marL="114300" lvl="1" indent="-114300" algn="l" defTabSz="533400">
            <a:lnSpc>
              <a:spcPct val="90000"/>
            </a:lnSpc>
            <a:spcBef>
              <a:spcPct val="0"/>
            </a:spcBef>
            <a:spcAft>
              <a:spcPct val="15000"/>
            </a:spcAft>
            <a:buChar char="•"/>
          </a:pPr>
          <a:r>
            <a:rPr lang="en-IE" sz="1200" kern="1200" dirty="0">
              <a:solidFill>
                <a:prstClr val="white"/>
              </a:solidFill>
              <a:latin typeface="Calibri" panose="020F0502020204030204"/>
              <a:ea typeface="+mn-ea"/>
              <a:cs typeface="+mn-cs"/>
            </a:rPr>
            <a:t>Checking performance against plan</a:t>
          </a:r>
        </a:p>
        <a:p>
          <a:pPr marL="114300" lvl="1" indent="-114300" algn="l" defTabSz="533400">
            <a:lnSpc>
              <a:spcPct val="90000"/>
            </a:lnSpc>
            <a:spcBef>
              <a:spcPct val="0"/>
            </a:spcBef>
            <a:spcAft>
              <a:spcPct val="15000"/>
            </a:spcAft>
            <a:buChar char="•"/>
          </a:pPr>
          <a:r>
            <a:rPr lang="en-IE" sz="1200" kern="1200" dirty="0">
              <a:solidFill>
                <a:prstClr val="white"/>
              </a:solidFill>
              <a:latin typeface="Calibri" panose="020F0502020204030204"/>
              <a:ea typeface="+mn-ea"/>
              <a:cs typeface="+mn-cs"/>
            </a:rPr>
            <a:t>Adjusting plan</a:t>
          </a:r>
        </a:p>
      </dsp:txBody>
      <dsp:txXfrm>
        <a:off x="4400408" y="317666"/>
        <a:ext cx="1845334" cy="1719040"/>
      </dsp:txXfrm>
    </dsp:sp>
    <dsp:sp modelId="{F4415428-2824-42EF-99E9-9000DD9F8078}">
      <dsp:nvSpPr>
        <dsp:cNvPr id="0" name=""/>
        <dsp:cNvSpPr/>
      </dsp:nvSpPr>
      <dsp:spPr>
        <a:xfrm rot="3600000">
          <a:off x="5918198" y="2292715"/>
          <a:ext cx="540579" cy="76681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IE" sz="1300" kern="1200"/>
        </a:p>
      </dsp:txBody>
      <dsp:txXfrm>
        <a:off x="5958742" y="2375855"/>
        <a:ext cx="378405" cy="460089"/>
      </dsp:txXfrm>
    </dsp:sp>
    <dsp:sp modelId="{98CD65A3-B37D-4508-9515-AB9516CD36FC}">
      <dsp:nvSpPr>
        <dsp:cNvPr id="0" name=""/>
        <dsp:cNvSpPr/>
      </dsp:nvSpPr>
      <dsp:spPr>
        <a:xfrm>
          <a:off x="5810455" y="2995260"/>
          <a:ext cx="2436339" cy="2272047"/>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IE" sz="1200" b="1" kern="1200" dirty="0"/>
            <a:t>Team Maintenance Needs</a:t>
          </a:r>
        </a:p>
        <a:p>
          <a:pPr marL="114300" lvl="1" indent="-114300" algn="l" defTabSz="533400">
            <a:lnSpc>
              <a:spcPct val="90000"/>
            </a:lnSpc>
            <a:spcBef>
              <a:spcPct val="0"/>
            </a:spcBef>
            <a:spcAft>
              <a:spcPct val="15000"/>
            </a:spcAft>
            <a:buChar char="•"/>
          </a:pPr>
          <a:r>
            <a:rPr lang="en-IE" sz="1200" kern="1200" dirty="0">
              <a:solidFill>
                <a:prstClr val="white"/>
              </a:solidFill>
              <a:latin typeface="Calibri" panose="020F0502020204030204"/>
              <a:ea typeface="+mn-ea"/>
              <a:cs typeface="+mn-cs"/>
            </a:rPr>
            <a:t>Setting standards</a:t>
          </a:r>
        </a:p>
        <a:p>
          <a:pPr marL="114300" lvl="1" indent="-114300" algn="l" defTabSz="533400">
            <a:lnSpc>
              <a:spcPct val="90000"/>
            </a:lnSpc>
            <a:spcBef>
              <a:spcPct val="0"/>
            </a:spcBef>
            <a:spcAft>
              <a:spcPct val="15000"/>
            </a:spcAft>
            <a:buChar char="•"/>
          </a:pPr>
          <a:r>
            <a:rPr lang="en-IE" sz="1200" kern="1200" dirty="0">
              <a:solidFill>
                <a:prstClr val="white"/>
              </a:solidFill>
              <a:latin typeface="Calibri" panose="020F0502020204030204"/>
              <a:ea typeface="+mn-ea"/>
              <a:cs typeface="+mn-cs"/>
            </a:rPr>
            <a:t>Maintaining discipline</a:t>
          </a:r>
        </a:p>
        <a:p>
          <a:pPr marL="114300" lvl="1" indent="-114300" algn="l" defTabSz="533400">
            <a:lnSpc>
              <a:spcPct val="90000"/>
            </a:lnSpc>
            <a:spcBef>
              <a:spcPct val="0"/>
            </a:spcBef>
            <a:spcAft>
              <a:spcPct val="15000"/>
            </a:spcAft>
            <a:buChar char="•"/>
          </a:pPr>
          <a:r>
            <a:rPr lang="en-IE" sz="1200" kern="1200" dirty="0">
              <a:solidFill>
                <a:prstClr val="white"/>
              </a:solidFill>
              <a:latin typeface="Calibri" panose="020F0502020204030204"/>
              <a:ea typeface="+mn-ea"/>
              <a:cs typeface="+mn-cs"/>
            </a:rPr>
            <a:t>Building team spirit</a:t>
          </a:r>
        </a:p>
        <a:p>
          <a:pPr marL="114300" lvl="1" indent="-114300" algn="l" defTabSz="533400">
            <a:lnSpc>
              <a:spcPct val="90000"/>
            </a:lnSpc>
            <a:spcBef>
              <a:spcPct val="0"/>
            </a:spcBef>
            <a:spcAft>
              <a:spcPct val="15000"/>
            </a:spcAft>
            <a:buChar char="•"/>
          </a:pPr>
          <a:r>
            <a:rPr lang="en-IE" sz="1200" kern="1200" dirty="0">
              <a:solidFill>
                <a:prstClr val="white"/>
              </a:solidFill>
              <a:latin typeface="Calibri" panose="020F0502020204030204"/>
              <a:ea typeface="+mn-ea"/>
              <a:cs typeface="+mn-cs"/>
            </a:rPr>
            <a:t>Encouraging, motivating, giving sense of purpose</a:t>
          </a:r>
        </a:p>
        <a:p>
          <a:pPr marL="114300" lvl="1" indent="-114300" algn="l" defTabSz="533400">
            <a:lnSpc>
              <a:spcPct val="90000"/>
            </a:lnSpc>
            <a:spcBef>
              <a:spcPct val="0"/>
            </a:spcBef>
            <a:spcAft>
              <a:spcPct val="15000"/>
            </a:spcAft>
            <a:buChar char="•"/>
          </a:pPr>
          <a:r>
            <a:rPr lang="en-IE" sz="1200" kern="1200" dirty="0">
              <a:solidFill>
                <a:prstClr val="white"/>
              </a:solidFill>
              <a:latin typeface="Calibri" panose="020F0502020204030204"/>
              <a:ea typeface="+mn-ea"/>
              <a:cs typeface="+mn-cs"/>
            </a:rPr>
            <a:t>Appointing roles</a:t>
          </a:r>
        </a:p>
        <a:p>
          <a:pPr marL="114300" lvl="1" indent="-114300" algn="l" defTabSz="533400">
            <a:lnSpc>
              <a:spcPct val="90000"/>
            </a:lnSpc>
            <a:spcBef>
              <a:spcPct val="0"/>
            </a:spcBef>
            <a:spcAft>
              <a:spcPct val="15000"/>
            </a:spcAft>
            <a:buChar char="•"/>
          </a:pPr>
          <a:r>
            <a:rPr lang="en-IE" sz="1200" kern="1200" dirty="0">
              <a:solidFill>
                <a:prstClr val="white"/>
              </a:solidFill>
              <a:latin typeface="Calibri" panose="020F0502020204030204"/>
              <a:ea typeface="+mn-ea"/>
              <a:cs typeface="+mn-cs"/>
            </a:rPr>
            <a:t>Ensuring communication within the  group</a:t>
          </a:r>
        </a:p>
      </dsp:txBody>
      <dsp:txXfrm>
        <a:off x="6167249" y="3327994"/>
        <a:ext cx="1722751" cy="1606579"/>
      </dsp:txXfrm>
    </dsp:sp>
    <dsp:sp modelId="{F30F665D-B321-42B0-9CA4-5300B6C18AD6}">
      <dsp:nvSpPr>
        <dsp:cNvPr id="0" name=""/>
        <dsp:cNvSpPr/>
      </dsp:nvSpPr>
      <dsp:spPr>
        <a:xfrm rot="10800000">
          <a:off x="5177299" y="3747876"/>
          <a:ext cx="447430" cy="766815"/>
        </a:xfrm>
        <a:prstGeom prst="righ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IE" sz="1300" kern="1200"/>
        </a:p>
      </dsp:txBody>
      <dsp:txXfrm rot="10800000">
        <a:off x="5311528" y="3901239"/>
        <a:ext cx="313201" cy="460089"/>
      </dsp:txXfrm>
    </dsp:sp>
    <dsp:sp modelId="{63B1C7BB-41AC-4F6D-8C3B-C5AC9BD2985E}">
      <dsp:nvSpPr>
        <dsp:cNvPr id="0" name=""/>
        <dsp:cNvSpPr/>
      </dsp:nvSpPr>
      <dsp:spPr>
        <a:xfrm>
          <a:off x="2268804" y="2995260"/>
          <a:ext cx="2697442" cy="2272047"/>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E" sz="1600" b="1" kern="1200" dirty="0"/>
            <a:t>Individual Needs</a:t>
          </a:r>
          <a:endParaRPr lang="en-IE" sz="1600" kern="1200" dirty="0"/>
        </a:p>
        <a:p>
          <a:pPr marL="114300" lvl="1" indent="-114300" algn="l" defTabSz="533400">
            <a:lnSpc>
              <a:spcPct val="90000"/>
            </a:lnSpc>
            <a:spcBef>
              <a:spcPct val="0"/>
            </a:spcBef>
            <a:spcAft>
              <a:spcPct val="15000"/>
            </a:spcAft>
            <a:buChar char="•"/>
          </a:pPr>
          <a:r>
            <a:rPr lang="en-IE" sz="1200" kern="1200" dirty="0"/>
            <a:t>Attending to personal problems or issues</a:t>
          </a:r>
        </a:p>
        <a:p>
          <a:pPr marL="114300" lvl="1" indent="-114300" algn="l" defTabSz="533400">
            <a:lnSpc>
              <a:spcPct val="90000"/>
            </a:lnSpc>
            <a:spcBef>
              <a:spcPct val="0"/>
            </a:spcBef>
            <a:spcAft>
              <a:spcPct val="15000"/>
            </a:spcAft>
            <a:buChar char="•"/>
          </a:pPr>
          <a:r>
            <a:rPr lang="en-IE" sz="1200" kern="1200" dirty="0"/>
            <a:t>Valuing individuals</a:t>
          </a:r>
        </a:p>
        <a:p>
          <a:pPr marL="114300" lvl="1" indent="-114300" algn="l" defTabSz="533400">
            <a:lnSpc>
              <a:spcPct val="90000"/>
            </a:lnSpc>
            <a:spcBef>
              <a:spcPct val="0"/>
            </a:spcBef>
            <a:spcAft>
              <a:spcPct val="15000"/>
            </a:spcAft>
            <a:buChar char="•"/>
          </a:pPr>
          <a:r>
            <a:rPr lang="en-IE" sz="1200" kern="1200" dirty="0"/>
            <a:t>Recognising &amp; using individual abilities</a:t>
          </a:r>
        </a:p>
        <a:p>
          <a:pPr marL="114300" lvl="1" indent="-114300" algn="l" defTabSz="533400">
            <a:lnSpc>
              <a:spcPct val="90000"/>
            </a:lnSpc>
            <a:spcBef>
              <a:spcPct val="0"/>
            </a:spcBef>
            <a:spcAft>
              <a:spcPct val="15000"/>
            </a:spcAft>
            <a:buChar char="•"/>
          </a:pPr>
          <a:r>
            <a:rPr lang="en-IE" sz="1200" kern="1200"/>
            <a:t>Training / helping the individual</a:t>
          </a:r>
        </a:p>
      </dsp:txBody>
      <dsp:txXfrm>
        <a:off x="2663835" y="3327994"/>
        <a:ext cx="1907380" cy="1606579"/>
      </dsp:txXfrm>
    </dsp:sp>
    <dsp:sp modelId="{0607AF8D-B51B-40A4-94EB-502E24963EF7}">
      <dsp:nvSpPr>
        <dsp:cNvPr id="0" name=""/>
        <dsp:cNvSpPr/>
      </dsp:nvSpPr>
      <dsp:spPr>
        <a:xfrm rot="18000000">
          <a:off x="4184969" y="2308208"/>
          <a:ext cx="527499" cy="766815"/>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IE" sz="1300" kern="1200"/>
        </a:p>
      </dsp:txBody>
      <dsp:txXfrm>
        <a:off x="4224532" y="2530095"/>
        <a:ext cx="369249" cy="4600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D6D6E0-3799-48E4-9372-3B23FBAD826C}">
      <dsp:nvSpPr>
        <dsp:cNvPr id="0" name=""/>
        <dsp:cNvSpPr/>
      </dsp:nvSpPr>
      <dsp:spPr>
        <a:xfrm>
          <a:off x="51" y="60111"/>
          <a:ext cx="4913783" cy="648889"/>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IE" sz="2800" b="0" i="0" kern="1200" baseline="0" dirty="0"/>
            <a:t>Skills</a:t>
          </a:r>
          <a:endParaRPr lang="en-IE" sz="2800" kern="1200" dirty="0"/>
        </a:p>
      </dsp:txBody>
      <dsp:txXfrm>
        <a:off x="51" y="60111"/>
        <a:ext cx="4913783" cy="648889"/>
      </dsp:txXfrm>
    </dsp:sp>
    <dsp:sp modelId="{FEF2F2D7-7143-440F-9D77-D2BEFE8378A0}">
      <dsp:nvSpPr>
        <dsp:cNvPr id="0" name=""/>
        <dsp:cNvSpPr/>
      </dsp:nvSpPr>
      <dsp:spPr>
        <a:xfrm>
          <a:off x="51" y="709001"/>
          <a:ext cx="4913783" cy="358222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IE" sz="1600" b="0" i="0" kern="1200" baseline="0"/>
            <a:t>Clever</a:t>
          </a:r>
          <a:endParaRPr lang="en-IE" sz="1600" kern="1200"/>
        </a:p>
        <a:p>
          <a:pPr marL="171450" lvl="1" indent="-171450" algn="l" defTabSz="711200">
            <a:lnSpc>
              <a:spcPct val="90000"/>
            </a:lnSpc>
            <a:spcBef>
              <a:spcPct val="0"/>
            </a:spcBef>
            <a:spcAft>
              <a:spcPct val="15000"/>
            </a:spcAft>
            <a:buChar char="•"/>
          </a:pPr>
          <a:r>
            <a:rPr lang="en-IE" sz="1600" b="0" i="0" kern="1200" baseline="0"/>
            <a:t>Conceptually skilled</a:t>
          </a:r>
          <a:endParaRPr lang="en-IE" sz="1600" kern="1200"/>
        </a:p>
        <a:p>
          <a:pPr marL="171450" lvl="1" indent="-171450" algn="l" defTabSz="711200">
            <a:lnSpc>
              <a:spcPct val="90000"/>
            </a:lnSpc>
            <a:spcBef>
              <a:spcPct val="0"/>
            </a:spcBef>
            <a:spcAft>
              <a:spcPct val="15000"/>
            </a:spcAft>
            <a:buChar char="•"/>
          </a:pPr>
          <a:r>
            <a:rPr lang="en-IE" sz="1600" b="0" i="0" kern="1200" baseline="0" dirty="0"/>
            <a:t>Creative</a:t>
          </a:r>
          <a:endParaRPr lang="en-IE" sz="1600" kern="1200" dirty="0"/>
        </a:p>
        <a:p>
          <a:pPr marL="171450" lvl="1" indent="-171450" algn="l" defTabSz="711200">
            <a:lnSpc>
              <a:spcPct val="90000"/>
            </a:lnSpc>
            <a:spcBef>
              <a:spcPct val="0"/>
            </a:spcBef>
            <a:spcAft>
              <a:spcPct val="15000"/>
            </a:spcAft>
            <a:buChar char="•"/>
          </a:pPr>
          <a:r>
            <a:rPr lang="en-IE" sz="1600" b="0" i="0" kern="1200" baseline="0"/>
            <a:t>Diplomatic</a:t>
          </a:r>
          <a:endParaRPr lang="en-IE" sz="1600" kern="1200"/>
        </a:p>
        <a:p>
          <a:pPr marL="171450" lvl="1" indent="-171450" algn="l" defTabSz="711200">
            <a:lnSpc>
              <a:spcPct val="90000"/>
            </a:lnSpc>
            <a:spcBef>
              <a:spcPct val="0"/>
            </a:spcBef>
            <a:spcAft>
              <a:spcPct val="15000"/>
            </a:spcAft>
            <a:buChar char="•"/>
          </a:pPr>
          <a:r>
            <a:rPr lang="en-IE" sz="1600" b="0" i="0" kern="1200" baseline="0"/>
            <a:t>Fluency</a:t>
          </a:r>
          <a:endParaRPr lang="en-IE" sz="1600" kern="1200"/>
        </a:p>
        <a:p>
          <a:pPr marL="171450" lvl="1" indent="-171450" algn="l" defTabSz="711200">
            <a:lnSpc>
              <a:spcPct val="90000"/>
            </a:lnSpc>
            <a:spcBef>
              <a:spcPct val="0"/>
            </a:spcBef>
            <a:spcAft>
              <a:spcPct val="15000"/>
            </a:spcAft>
            <a:buChar char="•"/>
          </a:pPr>
          <a:r>
            <a:rPr lang="en-IE" sz="1600" b="0" i="0" kern="1200" baseline="0"/>
            <a:t>Knowledgable</a:t>
          </a:r>
          <a:endParaRPr lang="en-IE" sz="1600" kern="1200"/>
        </a:p>
        <a:p>
          <a:pPr marL="171450" lvl="1" indent="-171450" algn="l" defTabSz="711200">
            <a:lnSpc>
              <a:spcPct val="90000"/>
            </a:lnSpc>
            <a:spcBef>
              <a:spcPct val="0"/>
            </a:spcBef>
            <a:spcAft>
              <a:spcPct val="15000"/>
            </a:spcAft>
            <a:buChar char="•"/>
          </a:pPr>
          <a:r>
            <a:rPr lang="en-IE" sz="1600" b="0" i="0" kern="1200" baseline="0"/>
            <a:t>Organised</a:t>
          </a:r>
          <a:endParaRPr lang="en-IE" sz="1600" kern="1200"/>
        </a:p>
        <a:p>
          <a:pPr marL="171450" lvl="1" indent="-171450" algn="l" defTabSz="711200">
            <a:lnSpc>
              <a:spcPct val="90000"/>
            </a:lnSpc>
            <a:spcBef>
              <a:spcPct val="0"/>
            </a:spcBef>
            <a:spcAft>
              <a:spcPct val="15000"/>
            </a:spcAft>
            <a:buChar char="•"/>
          </a:pPr>
          <a:r>
            <a:rPr lang="en-IE" sz="1600" b="0" i="0" kern="1200" baseline="0"/>
            <a:t>Persusive</a:t>
          </a:r>
          <a:endParaRPr lang="en-IE" sz="1600" kern="1200"/>
        </a:p>
        <a:p>
          <a:pPr marL="171450" lvl="1" indent="-171450" algn="l" defTabSz="711200">
            <a:lnSpc>
              <a:spcPct val="90000"/>
            </a:lnSpc>
            <a:spcBef>
              <a:spcPct val="0"/>
            </a:spcBef>
            <a:spcAft>
              <a:spcPct val="15000"/>
            </a:spcAft>
            <a:buChar char="•"/>
          </a:pPr>
          <a:r>
            <a:rPr lang="en-IE" sz="1600" b="0" i="0" kern="1200" baseline="0"/>
            <a:t>Social</a:t>
          </a:r>
          <a:endParaRPr lang="en-IE" sz="1600" kern="1200"/>
        </a:p>
      </dsp:txBody>
      <dsp:txXfrm>
        <a:off x="51" y="709001"/>
        <a:ext cx="4913783" cy="3582225"/>
      </dsp:txXfrm>
    </dsp:sp>
    <dsp:sp modelId="{F3993DB5-4DCB-42CF-9AF2-9CB2656E2E1E}">
      <dsp:nvSpPr>
        <dsp:cNvPr id="0" name=""/>
        <dsp:cNvSpPr/>
      </dsp:nvSpPr>
      <dsp:spPr>
        <a:xfrm>
          <a:off x="5601764" y="60111"/>
          <a:ext cx="4913783" cy="648889"/>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IE" sz="2800" b="0" i="0" kern="1200" baseline="0" dirty="0"/>
            <a:t>Traits</a:t>
          </a:r>
          <a:endParaRPr lang="en-IE" sz="2800" kern="1200" dirty="0"/>
        </a:p>
      </dsp:txBody>
      <dsp:txXfrm>
        <a:off x="5601764" y="60111"/>
        <a:ext cx="4913783" cy="648889"/>
      </dsp:txXfrm>
    </dsp:sp>
    <dsp:sp modelId="{50D5A24B-962A-4E93-B7CE-B253756D6C23}">
      <dsp:nvSpPr>
        <dsp:cNvPr id="0" name=""/>
        <dsp:cNvSpPr/>
      </dsp:nvSpPr>
      <dsp:spPr>
        <a:xfrm>
          <a:off x="5601764" y="709001"/>
          <a:ext cx="4913783" cy="3582225"/>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IE" sz="1600" b="0" i="0" kern="1200" baseline="0"/>
            <a:t>Adaptable</a:t>
          </a:r>
          <a:endParaRPr lang="en-IE" sz="1600" kern="1200"/>
        </a:p>
        <a:p>
          <a:pPr marL="171450" lvl="1" indent="-171450" algn="l" defTabSz="711200">
            <a:lnSpc>
              <a:spcPct val="90000"/>
            </a:lnSpc>
            <a:spcBef>
              <a:spcPct val="0"/>
            </a:spcBef>
            <a:spcAft>
              <a:spcPct val="15000"/>
            </a:spcAft>
            <a:buChar char="•"/>
          </a:pPr>
          <a:r>
            <a:rPr lang="en-IE" sz="1600" b="0" i="0" kern="1200" baseline="0"/>
            <a:t>Alert to social environment</a:t>
          </a:r>
          <a:endParaRPr lang="en-IE" sz="1600" kern="1200"/>
        </a:p>
        <a:p>
          <a:pPr marL="171450" lvl="1" indent="-171450" algn="l" defTabSz="711200">
            <a:lnSpc>
              <a:spcPct val="90000"/>
            </a:lnSpc>
            <a:spcBef>
              <a:spcPct val="0"/>
            </a:spcBef>
            <a:spcAft>
              <a:spcPct val="15000"/>
            </a:spcAft>
            <a:buChar char="•"/>
          </a:pPr>
          <a:r>
            <a:rPr lang="en-IE" sz="1600" b="0" i="0" kern="1200" baseline="0"/>
            <a:t>Ambitious</a:t>
          </a:r>
          <a:endParaRPr lang="en-IE" sz="1600" kern="1200"/>
        </a:p>
        <a:p>
          <a:pPr marL="171450" lvl="1" indent="-171450" algn="l" defTabSz="711200">
            <a:lnSpc>
              <a:spcPct val="90000"/>
            </a:lnSpc>
            <a:spcBef>
              <a:spcPct val="0"/>
            </a:spcBef>
            <a:spcAft>
              <a:spcPct val="15000"/>
            </a:spcAft>
            <a:buChar char="•"/>
          </a:pPr>
          <a:r>
            <a:rPr lang="en-IE" sz="1600" b="0" i="0" kern="1200" baseline="0"/>
            <a:t>Goal oriented</a:t>
          </a:r>
          <a:endParaRPr lang="en-IE" sz="1600" kern="1200"/>
        </a:p>
        <a:p>
          <a:pPr marL="171450" lvl="1" indent="-171450" algn="l" defTabSz="711200">
            <a:lnSpc>
              <a:spcPct val="90000"/>
            </a:lnSpc>
            <a:spcBef>
              <a:spcPct val="0"/>
            </a:spcBef>
            <a:spcAft>
              <a:spcPct val="15000"/>
            </a:spcAft>
            <a:buChar char="•"/>
          </a:pPr>
          <a:r>
            <a:rPr lang="en-IE" sz="1600" b="0" i="0" kern="1200" baseline="0"/>
            <a:t>Assertive</a:t>
          </a:r>
          <a:endParaRPr lang="en-IE" sz="1600" kern="1200"/>
        </a:p>
        <a:p>
          <a:pPr marL="171450" lvl="1" indent="-171450" algn="l" defTabSz="711200">
            <a:lnSpc>
              <a:spcPct val="90000"/>
            </a:lnSpc>
            <a:spcBef>
              <a:spcPct val="0"/>
            </a:spcBef>
            <a:spcAft>
              <a:spcPct val="15000"/>
            </a:spcAft>
            <a:buChar char="•"/>
          </a:pPr>
          <a:r>
            <a:rPr lang="en-IE" sz="1600" b="0" i="0" kern="1200" baseline="0"/>
            <a:t>Cooperative</a:t>
          </a:r>
          <a:endParaRPr lang="en-IE" sz="1600" kern="1200"/>
        </a:p>
        <a:p>
          <a:pPr marL="171450" lvl="1" indent="-171450" algn="l" defTabSz="711200">
            <a:lnSpc>
              <a:spcPct val="90000"/>
            </a:lnSpc>
            <a:spcBef>
              <a:spcPct val="0"/>
            </a:spcBef>
            <a:spcAft>
              <a:spcPct val="15000"/>
            </a:spcAft>
            <a:buChar char="•"/>
          </a:pPr>
          <a:r>
            <a:rPr lang="en-IE" sz="1600" b="0" i="0" kern="1200" baseline="0"/>
            <a:t>Decisive</a:t>
          </a:r>
          <a:endParaRPr lang="en-IE" sz="1600" kern="1200"/>
        </a:p>
        <a:p>
          <a:pPr marL="171450" lvl="1" indent="-171450" algn="l" defTabSz="711200">
            <a:lnSpc>
              <a:spcPct val="90000"/>
            </a:lnSpc>
            <a:spcBef>
              <a:spcPct val="0"/>
            </a:spcBef>
            <a:spcAft>
              <a:spcPct val="15000"/>
            </a:spcAft>
            <a:buChar char="•"/>
          </a:pPr>
          <a:r>
            <a:rPr lang="en-IE" sz="1600" b="0" i="0" kern="1200" baseline="0"/>
            <a:t>Dominant</a:t>
          </a:r>
          <a:endParaRPr lang="en-IE" sz="1600" kern="1200"/>
        </a:p>
        <a:p>
          <a:pPr marL="171450" lvl="1" indent="-171450" algn="l" defTabSz="711200">
            <a:lnSpc>
              <a:spcPct val="90000"/>
            </a:lnSpc>
            <a:spcBef>
              <a:spcPct val="0"/>
            </a:spcBef>
            <a:spcAft>
              <a:spcPct val="15000"/>
            </a:spcAft>
            <a:buChar char="•"/>
          </a:pPr>
          <a:r>
            <a:rPr lang="en-IE" sz="1600" b="0" i="0" kern="1200" baseline="0"/>
            <a:t>Energetic</a:t>
          </a:r>
          <a:endParaRPr lang="en-IE" sz="1600" kern="1200"/>
        </a:p>
        <a:p>
          <a:pPr marL="171450" lvl="1" indent="-171450" algn="l" defTabSz="711200">
            <a:lnSpc>
              <a:spcPct val="90000"/>
            </a:lnSpc>
            <a:spcBef>
              <a:spcPct val="0"/>
            </a:spcBef>
            <a:spcAft>
              <a:spcPct val="15000"/>
            </a:spcAft>
            <a:buChar char="•"/>
          </a:pPr>
          <a:r>
            <a:rPr lang="en-IE" sz="1600" b="0" i="0" kern="1200" baseline="0"/>
            <a:t>Persistent</a:t>
          </a:r>
          <a:endParaRPr lang="en-IE" sz="1600" kern="1200"/>
        </a:p>
        <a:p>
          <a:pPr marL="171450" lvl="1" indent="-171450" algn="l" defTabSz="711200">
            <a:lnSpc>
              <a:spcPct val="90000"/>
            </a:lnSpc>
            <a:spcBef>
              <a:spcPct val="0"/>
            </a:spcBef>
            <a:spcAft>
              <a:spcPct val="15000"/>
            </a:spcAft>
            <a:buChar char="•"/>
          </a:pPr>
          <a:r>
            <a:rPr lang="en-IE" sz="1600" b="0" i="0" kern="1200" baseline="0"/>
            <a:t>Self-confident</a:t>
          </a:r>
          <a:endParaRPr lang="en-IE" sz="1600" kern="1200"/>
        </a:p>
        <a:p>
          <a:pPr marL="171450" lvl="1" indent="-171450" algn="l" defTabSz="711200">
            <a:lnSpc>
              <a:spcPct val="90000"/>
            </a:lnSpc>
            <a:spcBef>
              <a:spcPct val="0"/>
            </a:spcBef>
            <a:spcAft>
              <a:spcPct val="15000"/>
            </a:spcAft>
            <a:buChar char="•"/>
          </a:pPr>
          <a:r>
            <a:rPr lang="en-IE" sz="1600" b="0" i="0" kern="1200" baseline="0"/>
            <a:t>Resilent</a:t>
          </a:r>
          <a:endParaRPr lang="en-IE" sz="1600" kern="1200"/>
        </a:p>
        <a:p>
          <a:pPr marL="171450" lvl="1" indent="-171450" algn="l" defTabSz="711200">
            <a:lnSpc>
              <a:spcPct val="90000"/>
            </a:lnSpc>
            <a:spcBef>
              <a:spcPct val="0"/>
            </a:spcBef>
            <a:spcAft>
              <a:spcPct val="15000"/>
            </a:spcAft>
            <a:buChar char="•"/>
          </a:pPr>
          <a:r>
            <a:rPr lang="en-IE" sz="1600" b="0" i="0" kern="1200" baseline="0"/>
            <a:t>Willing to assume responsibility</a:t>
          </a:r>
          <a:endParaRPr lang="en-IE" sz="1600" kern="1200"/>
        </a:p>
      </dsp:txBody>
      <dsp:txXfrm>
        <a:off x="5601764" y="709001"/>
        <a:ext cx="4913783" cy="35822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BDD77A-BEA7-4BD2-832C-620538E84C24}">
      <dsp:nvSpPr>
        <dsp:cNvPr id="0" name=""/>
        <dsp:cNvSpPr/>
      </dsp:nvSpPr>
      <dsp:spPr>
        <a:xfrm>
          <a:off x="3286" y="248723"/>
          <a:ext cx="3203971" cy="4608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IE" sz="1600" kern="1200"/>
            <a:t>Peter Senge (1990)</a:t>
          </a:r>
          <a:endParaRPr lang="en-US" sz="1600" kern="1200"/>
        </a:p>
      </dsp:txBody>
      <dsp:txXfrm>
        <a:off x="3286" y="248723"/>
        <a:ext cx="3203971" cy="460800"/>
      </dsp:txXfrm>
    </dsp:sp>
    <dsp:sp modelId="{B26D58BC-B375-4515-90C7-3F85B1A5E511}">
      <dsp:nvSpPr>
        <dsp:cNvPr id="0" name=""/>
        <dsp:cNvSpPr/>
      </dsp:nvSpPr>
      <dsp:spPr>
        <a:xfrm>
          <a:off x="3286" y="709523"/>
          <a:ext cx="3203971" cy="395280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IE" sz="1600" kern="1200"/>
            <a:t>Dispersed leadership </a:t>
          </a:r>
          <a:endParaRPr lang="en-US" sz="1600" kern="1200"/>
        </a:p>
        <a:p>
          <a:pPr marL="171450" lvl="1" indent="-171450" algn="l" defTabSz="711200">
            <a:lnSpc>
              <a:spcPct val="90000"/>
            </a:lnSpc>
            <a:spcBef>
              <a:spcPct val="0"/>
            </a:spcBef>
            <a:spcAft>
              <a:spcPct val="15000"/>
            </a:spcAft>
            <a:buChar char="•"/>
          </a:pPr>
          <a:r>
            <a:rPr lang="en-IE" sz="1600" kern="1200"/>
            <a:t>Focus on the capacity of the organisation to learn</a:t>
          </a:r>
          <a:endParaRPr lang="en-US" sz="1600" kern="1200"/>
        </a:p>
        <a:p>
          <a:pPr marL="171450" lvl="1" indent="-171450" algn="l" defTabSz="711200">
            <a:lnSpc>
              <a:spcPct val="90000"/>
            </a:lnSpc>
            <a:spcBef>
              <a:spcPct val="0"/>
            </a:spcBef>
            <a:spcAft>
              <a:spcPct val="15000"/>
            </a:spcAft>
            <a:buChar char="•"/>
          </a:pPr>
          <a:r>
            <a:rPr lang="en-IE" sz="1600" kern="1200" dirty="0"/>
            <a:t>Genuine learning organisation looks to enable a continued reflection between its vision and reality</a:t>
          </a:r>
          <a:endParaRPr lang="en-US" sz="1600" kern="1200" dirty="0"/>
        </a:p>
        <a:p>
          <a:pPr marL="171450" lvl="1" indent="-171450" algn="l" defTabSz="711200">
            <a:lnSpc>
              <a:spcPct val="90000"/>
            </a:lnSpc>
            <a:spcBef>
              <a:spcPct val="0"/>
            </a:spcBef>
            <a:spcAft>
              <a:spcPct val="15000"/>
            </a:spcAft>
            <a:buChar char="•"/>
          </a:pPr>
          <a:r>
            <a:rPr lang="en-IE" sz="1600" kern="1200"/>
            <a:t>Importantly, leadership becomes more a function of stewardship: leaders are not focused on absolute control but rather on enabling the organisation to be accountable and aware of the social and physical environment</a:t>
          </a:r>
          <a:endParaRPr lang="en-US" sz="1600" kern="1200"/>
        </a:p>
        <a:p>
          <a:pPr marL="171450" lvl="1" indent="-171450" algn="l" defTabSz="711200">
            <a:lnSpc>
              <a:spcPct val="90000"/>
            </a:lnSpc>
            <a:spcBef>
              <a:spcPct val="0"/>
            </a:spcBef>
            <a:spcAft>
              <a:spcPct val="15000"/>
            </a:spcAft>
            <a:buChar char="•"/>
          </a:pPr>
          <a:r>
            <a:rPr lang="en-IE" sz="1600" kern="1200"/>
            <a:t>The leader enables the ethical tone of the corporation</a:t>
          </a:r>
          <a:endParaRPr lang="en-US" sz="1600" kern="1200"/>
        </a:p>
      </dsp:txBody>
      <dsp:txXfrm>
        <a:off x="3286" y="709523"/>
        <a:ext cx="3203971" cy="3952800"/>
      </dsp:txXfrm>
    </dsp:sp>
    <dsp:sp modelId="{CBB4CC9E-8DDC-4D54-9B4B-7DEF2F73F37E}">
      <dsp:nvSpPr>
        <dsp:cNvPr id="0" name=""/>
        <dsp:cNvSpPr/>
      </dsp:nvSpPr>
      <dsp:spPr>
        <a:xfrm>
          <a:off x="3655814" y="248723"/>
          <a:ext cx="3203971" cy="460800"/>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IE" sz="1600" kern="1200"/>
            <a:t>Trevino and Brown (2004) </a:t>
          </a:r>
          <a:endParaRPr lang="en-US" sz="1600" kern="1200"/>
        </a:p>
      </dsp:txBody>
      <dsp:txXfrm>
        <a:off x="3655814" y="248723"/>
        <a:ext cx="3203971" cy="460800"/>
      </dsp:txXfrm>
    </dsp:sp>
    <dsp:sp modelId="{10C3DDE7-6ED8-4E0F-A508-252A57BEA388}">
      <dsp:nvSpPr>
        <dsp:cNvPr id="0" name=""/>
        <dsp:cNvSpPr/>
      </dsp:nvSpPr>
      <dsp:spPr>
        <a:xfrm>
          <a:off x="3655814" y="709523"/>
          <a:ext cx="3203971" cy="3952800"/>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IE" sz="1600" kern="1200"/>
            <a:t>How the leader enables ongoing reflection on core values and purpose</a:t>
          </a:r>
          <a:endParaRPr lang="en-US" sz="1600" kern="1200"/>
        </a:p>
        <a:p>
          <a:pPr marL="171450" lvl="1" indent="-171450" algn="l" defTabSz="711200">
            <a:lnSpc>
              <a:spcPct val="90000"/>
            </a:lnSpc>
            <a:spcBef>
              <a:spcPct val="0"/>
            </a:spcBef>
            <a:spcAft>
              <a:spcPct val="15000"/>
            </a:spcAft>
            <a:buChar char="•"/>
          </a:pPr>
          <a:r>
            <a:rPr lang="en-IE" sz="1600" kern="1200"/>
            <a:t>Contrast with unethical managers who set out high values but in fact practise deceit</a:t>
          </a:r>
          <a:endParaRPr lang="en-US" sz="1600" kern="1200"/>
        </a:p>
        <a:p>
          <a:pPr marL="171450" lvl="1" indent="-171450" algn="l" defTabSz="711200">
            <a:lnSpc>
              <a:spcPct val="90000"/>
            </a:lnSpc>
            <a:spcBef>
              <a:spcPct val="0"/>
            </a:spcBef>
            <a:spcAft>
              <a:spcPct val="15000"/>
            </a:spcAft>
            <a:buChar char="•"/>
          </a:pPr>
          <a:r>
            <a:rPr lang="en-IE" sz="1600" kern="1200" dirty="0"/>
            <a:t>‘Ethically silent’ managers who reveal no moral understanding -problem is that no behaviour is ethically neutral</a:t>
          </a:r>
          <a:endParaRPr lang="en-US" sz="1600" kern="1200" dirty="0"/>
        </a:p>
      </dsp:txBody>
      <dsp:txXfrm>
        <a:off x="3655814" y="709523"/>
        <a:ext cx="3203971" cy="3952800"/>
      </dsp:txXfrm>
    </dsp:sp>
    <dsp:sp modelId="{ED3859DE-6815-4ACC-A906-0D04BE30147F}">
      <dsp:nvSpPr>
        <dsp:cNvPr id="0" name=""/>
        <dsp:cNvSpPr/>
      </dsp:nvSpPr>
      <dsp:spPr>
        <a:xfrm>
          <a:off x="7308342" y="248723"/>
          <a:ext cx="3203971" cy="4608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IE" sz="1600" kern="1200"/>
            <a:t>Tawney (1930) </a:t>
          </a:r>
          <a:endParaRPr lang="en-US" sz="1600" kern="1200"/>
        </a:p>
      </dsp:txBody>
      <dsp:txXfrm>
        <a:off x="7308342" y="248723"/>
        <a:ext cx="3203971" cy="460800"/>
      </dsp:txXfrm>
    </dsp:sp>
    <dsp:sp modelId="{E0339329-52A8-4051-8220-F92CFC425860}">
      <dsp:nvSpPr>
        <dsp:cNvPr id="0" name=""/>
        <dsp:cNvSpPr/>
      </dsp:nvSpPr>
      <dsp:spPr>
        <a:xfrm>
          <a:off x="7308342" y="709523"/>
          <a:ext cx="3203971" cy="395280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IE" sz="1600" kern="1200" dirty="0"/>
            <a:t>All behaviour, especially decisions, embodies value and thus indicates an ethical position</a:t>
          </a:r>
          <a:endParaRPr lang="en-US" sz="1600" kern="1200" dirty="0"/>
        </a:p>
        <a:p>
          <a:pPr marL="171450" lvl="1" indent="-171450" algn="l" defTabSz="711200">
            <a:lnSpc>
              <a:spcPct val="90000"/>
            </a:lnSpc>
            <a:spcBef>
              <a:spcPct val="0"/>
            </a:spcBef>
            <a:spcAft>
              <a:spcPct val="15000"/>
            </a:spcAft>
            <a:buChar char="•"/>
          </a:pPr>
          <a:r>
            <a:rPr lang="en-IE" sz="1600" kern="1200" dirty="0"/>
            <a:t>For the leader who does not make ethics clear runs the risk of ethical and organisational confusion</a:t>
          </a:r>
          <a:endParaRPr lang="en-US" sz="1600" kern="1200" dirty="0"/>
        </a:p>
        <a:p>
          <a:pPr marL="171450" lvl="1" indent="-171450" algn="l" defTabSz="711200">
            <a:lnSpc>
              <a:spcPct val="90000"/>
            </a:lnSpc>
            <a:spcBef>
              <a:spcPct val="0"/>
            </a:spcBef>
            <a:spcAft>
              <a:spcPct val="15000"/>
            </a:spcAft>
            <a:buChar char="•"/>
          </a:pPr>
          <a:r>
            <a:rPr lang="en-IE" sz="1600" kern="1200" dirty="0"/>
            <a:t>The ethical leader is to help the organisation think about, articulate and test ethical values, and to embody the core virtues that enable this</a:t>
          </a:r>
          <a:endParaRPr lang="en-US" sz="1600" kern="1200" dirty="0"/>
        </a:p>
        <a:p>
          <a:pPr marL="171450" lvl="1" indent="-171450" algn="l" defTabSz="711200">
            <a:lnSpc>
              <a:spcPct val="90000"/>
            </a:lnSpc>
            <a:spcBef>
              <a:spcPct val="0"/>
            </a:spcBef>
            <a:spcAft>
              <a:spcPct val="15000"/>
            </a:spcAft>
            <a:buChar char="•"/>
          </a:pPr>
          <a:r>
            <a:rPr lang="en-IE" sz="1600" kern="1200"/>
            <a:t>Embodies core values</a:t>
          </a:r>
          <a:endParaRPr lang="en-US" sz="1600" kern="1200"/>
        </a:p>
      </dsp:txBody>
      <dsp:txXfrm>
        <a:off x="7308342" y="709523"/>
        <a:ext cx="3203971" cy="39528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F895CE-79C9-4CF6-A603-4C5CC00CFDA7}" type="datetimeFigureOut">
              <a:rPr lang="en-IE" smtClean="0"/>
              <a:t>28/06/2021</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3A00CC-EB0C-4A53-931E-980ABA9CD670}" type="slidenum">
              <a:rPr lang="en-IE" smtClean="0"/>
              <a:t>‹#›</a:t>
            </a:fld>
            <a:endParaRPr lang="en-IE"/>
          </a:p>
        </p:txBody>
      </p:sp>
    </p:spTree>
    <p:extLst>
      <p:ext uri="{BB962C8B-B14F-4D97-AF65-F5344CB8AC3E}">
        <p14:creationId xmlns:p14="http://schemas.microsoft.com/office/powerpoint/2010/main" val="1064686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53DAF-BE30-41C9-B669-37F95BAA89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328B7804-5BFA-415E-BB8A-A9EFC2835E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D4B52C24-E876-4ED6-835F-831F50B5B8AD}"/>
              </a:ext>
            </a:extLst>
          </p:cNvPr>
          <p:cNvSpPr>
            <a:spLocks noGrp="1"/>
          </p:cNvSpPr>
          <p:nvPr>
            <p:ph type="dt" sz="half" idx="10"/>
          </p:nvPr>
        </p:nvSpPr>
        <p:spPr/>
        <p:txBody>
          <a:bodyPr/>
          <a:lstStyle/>
          <a:p>
            <a:fld id="{F9A7E664-2A82-4DCC-B544-73486851D4BC}" type="datetimeFigureOut">
              <a:rPr lang="en-IE" smtClean="0"/>
              <a:t>28/06/2021</a:t>
            </a:fld>
            <a:endParaRPr lang="en-IE"/>
          </a:p>
        </p:txBody>
      </p:sp>
      <p:sp>
        <p:nvSpPr>
          <p:cNvPr id="5" name="Footer Placeholder 4">
            <a:extLst>
              <a:ext uri="{FF2B5EF4-FFF2-40B4-BE49-F238E27FC236}">
                <a16:creationId xmlns:a16="http://schemas.microsoft.com/office/drawing/2014/main" id="{BFE91448-83E9-465E-953B-41E6A657652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26FE26C-E530-416B-9EE6-CBD103A155BC}"/>
              </a:ext>
            </a:extLst>
          </p:cNvPr>
          <p:cNvSpPr>
            <a:spLocks noGrp="1"/>
          </p:cNvSpPr>
          <p:nvPr>
            <p:ph type="sldNum" sz="quarter" idx="12"/>
          </p:nvPr>
        </p:nvSpPr>
        <p:spPr/>
        <p:txBody>
          <a:bodyPr/>
          <a:lstStyle/>
          <a:p>
            <a:fld id="{A58765C9-1068-4BA7-B301-2BFB2828B8D2}" type="slidenum">
              <a:rPr lang="en-IE" smtClean="0"/>
              <a:t>‹#›</a:t>
            </a:fld>
            <a:endParaRPr lang="en-IE"/>
          </a:p>
        </p:txBody>
      </p:sp>
    </p:spTree>
    <p:extLst>
      <p:ext uri="{BB962C8B-B14F-4D97-AF65-F5344CB8AC3E}">
        <p14:creationId xmlns:p14="http://schemas.microsoft.com/office/powerpoint/2010/main" val="3545601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791BA-AF8D-4D65-A123-5050CBEC4F40}"/>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61EAE57-63A1-482A-BB11-9619BA2B29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76FB7BD-7727-49A1-9C6B-D149E22F3F44}"/>
              </a:ext>
            </a:extLst>
          </p:cNvPr>
          <p:cNvSpPr>
            <a:spLocks noGrp="1"/>
          </p:cNvSpPr>
          <p:nvPr>
            <p:ph type="dt" sz="half" idx="10"/>
          </p:nvPr>
        </p:nvSpPr>
        <p:spPr/>
        <p:txBody>
          <a:bodyPr/>
          <a:lstStyle/>
          <a:p>
            <a:fld id="{F9A7E664-2A82-4DCC-B544-73486851D4BC}" type="datetimeFigureOut">
              <a:rPr lang="en-IE" smtClean="0"/>
              <a:t>28/06/2021</a:t>
            </a:fld>
            <a:endParaRPr lang="en-IE"/>
          </a:p>
        </p:txBody>
      </p:sp>
      <p:sp>
        <p:nvSpPr>
          <p:cNvPr id="5" name="Footer Placeholder 4">
            <a:extLst>
              <a:ext uri="{FF2B5EF4-FFF2-40B4-BE49-F238E27FC236}">
                <a16:creationId xmlns:a16="http://schemas.microsoft.com/office/drawing/2014/main" id="{D56BF270-748F-4438-B05E-2B232B087CE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DF2E6D1-5E8A-4EA3-A55B-D7151515C362}"/>
              </a:ext>
            </a:extLst>
          </p:cNvPr>
          <p:cNvSpPr>
            <a:spLocks noGrp="1"/>
          </p:cNvSpPr>
          <p:nvPr>
            <p:ph type="sldNum" sz="quarter" idx="12"/>
          </p:nvPr>
        </p:nvSpPr>
        <p:spPr/>
        <p:txBody>
          <a:bodyPr/>
          <a:lstStyle/>
          <a:p>
            <a:fld id="{A58765C9-1068-4BA7-B301-2BFB2828B8D2}" type="slidenum">
              <a:rPr lang="en-IE" smtClean="0"/>
              <a:t>‹#›</a:t>
            </a:fld>
            <a:endParaRPr lang="en-IE"/>
          </a:p>
        </p:txBody>
      </p:sp>
    </p:spTree>
    <p:extLst>
      <p:ext uri="{BB962C8B-B14F-4D97-AF65-F5344CB8AC3E}">
        <p14:creationId xmlns:p14="http://schemas.microsoft.com/office/powerpoint/2010/main" val="481036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3733E4-679F-4307-978D-5A95AB330B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F90CB177-0D37-4DC1-9AD9-56655327A4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26B2DAD-0AA7-4424-AF43-C9928E045491}"/>
              </a:ext>
            </a:extLst>
          </p:cNvPr>
          <p:cNvSpPr>
            <a:spLocks noGrp="1"/>
          </p:cNvSpPr>
          <p:nvPr>
            <p:ph type="dt" sz="half" idx="10"/>
          </p:nvPr>
        </p:nvSpPr>
        <p:spPr/>
        <p:txBody>
          <a:bodyPr/>
          <a:lstStyle/>
          <a:p>
            <a:fld id="{F9A7E664-2A82-4DCC-B544-73486851D4BC}" type="datetimeFigureOut">
              <a:rPr lang="en-IE" smtClean="0"/>
              <a:t>28/06/2021</a:t>
            </a:fld>
            <a:endParaRPr lang="en-IE"/>
          </a:p>
        </p:txBody>
      </p:sp>
      <p:sp>
        <p:nvSpPr>
          <p:cNvPr id="5" name="Footer Placeholder 4">
            <a:extLst>
              <a:ext uri="{FF2B5EF4-FFF2-40B4-BE49-F238E27FC236}">
                <a16:creationId xmlns:a16="http://schemas.microsoft.com/office/drawing/2014/main" id="{C5AFF587-63B5-4771-8FBC-513D6DBCA1D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79A9B6A-1983-41E0-A465-5A0A6EE4BE76}"/>
              </a:ext>
            </a:extLst>
          </p:cNvPr>
          <p:cNvSpPr>
            <a:spLocks noGrp="1"/>
          </p:cNvSpPr>
          <p:nvPr>
            <p:ph type="sldNum" sz="quarter" idx="12"/>
          </p:nvPr>
        </p:nvSpPr>
        <p:spPr/>
        <p:txBody>
          <a:bodyPr/>
          <a:lstStyle/>
          <a:p>
            <a:fld id="{A58765C9-1068-4BA7-B301-2BFB2828B8D2}" type="slidenum">
              <a:rPr lang="en-IE" smtClean="0"/>
              <a:t>‹#›</a:t>
            </a:fld>
            <a:endParaRPr lang="en-IE"/>
          </a:p>
        </p:txBody>
      </p:sp>
    </p:spTree>
    <p:extLst>
      <p:ext uri="{BB962C8B-B14F-4D97-AF65-F5344CB8AC3E}">
        <p14:creationId xmlns:p14="http://schemas.microsoft.com/office/powerpoint/2010/main" val="388588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7BA17-0E17-419F-B201-B106137FB01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F8F5782-A991-496A-925E-B2AC32EA44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E09D436-1FF4-4908-8038-D409D7105607}"/>
              </a:ext>
            </a:extLst>
          </p:cNvPr>
          <p:cNvSpPr>
            <a:spLocks noGrp="1"/>
          </p:cNvSpPr>
          <p:nvPr>
            <p:ph type="dt" sz="half" idx="10"/>
          </p:nvPr>
        </p:nvSpPr>
        <p:spPr/>
        <p:txBody>
          <a:bodyPr/>
          <a:lstStyle/>
          <a:p>
            <a:fld id="{F9A7E664-2A82-4DCC-B544-73486851D4BC}" type="datetimeFigureOut">
              <a:rPr lang="en-IE" smtClean="0"/>
              <a:t>28/06/2021</a:t>
            </a:fld>
            <a:endParaRPr lang="en-IE"/>
          </a:p>
        </p:txBody>
      </p:sp>
      <p:sp>
        <p:nvSpPr>
          <p:cNvPr id="5" name="Footer Placeholder 4">
            <a:extLst>
              <a:ext uri="{FF2B5EF4-FFF2-40B4-BE49-F238E27FC236}">
                <a16:creationId xmlns:a16="http://schemas.microsoft.com/office/drawing/2014/main" id="{A412B142-F606-4A19-9DB1-7804305DD7E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DD36B62-8722-44BC-AB7F-2E3ACFC26610}"/>
              </a:ext>
            </a:extLst>
          </p:cNvPr>
          <p:cNvSpPr>
            <a:spLocks noGrp="1"/>
          </p:cNvSpPr>
          <p:nvPr>
            <p:ph type="sldNum" sz="quarter" idx="12"/>
          </p:nvPr>
        </p:nvSpPr>
        <p:spPr/>
        <p:txBody>
          <a:bodyPr/>
          <a:lstStyle/>
          <a:p>
            <a:fld id="{A58765C9-1068-4BA7-B301-2BFB2828B8D2}" type="slidenum">
              <a:rPr lang="en-IE" smtClean="0"/>
              <a:t>‹#›</a:t>
            </a:fld>
            <a:endParaRPr lang="en-IE"/>
          </a:p>
        </p:txBody>
      </p:sp>
    </p:spTree>
    <p:extLst>
      <p:ext uri="{BB962C8B-B14F-4D97-AF65-F5344CB8AC3E}">
        <p14:creationId xmlns:p14="http://schemas.microsoft.com/office/powerpoint/2010/main" val="955758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065F7-95FB-421C-9AA8-0E42C7D0A1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1DA6F50-F3F4-4CD6-8B8E-DC0FCA106F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F03A93-8D37-4BBD-BE60-7FC0C7612EF2}"/>
              </a:ext>
            </a:extLst>
          </p:cNvPr>
          <p:cNvSpPr>
            <a:spLocks noGrp="1"/>
          </p:cNvSpPr>
          <p:nvPr>
            <p:ph type="dt" sz="half" idx="10"/>
          </p:nvPr>
        </p:nvSpPr>
        <p:spPr/>
        <p:txBody>
          <a:bodyPr/>
          <a:lstStyle/>
          <a:p>
            <a:fld id="{F9A7E664-2A82-4DCC-B544-73486851D4BC}" type="datetimeFigureOut">
              <a:rPr lang="en-IE" smtClean="0"/>
              <a:t>28/06/2021</a:t>
            </a:fld>
            <a:endParaRPr lang="en-IE"/>
          </a:p>
        </p:txBody>
      </p:sp>
      <p:sp>
        <p:nvSpPr>
          <p:cNvPr id="5" name="Footer Placeholder 4">
            <a:extLst>
              <a:ext uri="{FF2B5EF4-FFF2-40B4-BE49-F238E27FC236}">
                <a16:creationId xmlns:a16="http://schemas.microsoft.com/office/drawing/2014/main" id="{BADDBD41-1AD5-44BE-AC11-6FAC891CBBE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8BFD27B-FA5B-48B5-8EC8-B67B403152DB}"/>
              </a:ext>
            </a:extLst>
          </p:cNvPr>
          <p:cNvSpPr>
            <a:spLocks noGrp="1"/>
          </p:cNvSpPr>
          <p:nvPr>
            <p:ph type="sldNum" sz="quarter" idx="12"/>
          </p:nvPr>
        </p:nvSpPr>
        <p:spPr/>
        <p:txBody>
          <a:bodyPr/>
          <a:lstStyle/>
          <a:p>
            <a:fld id="{A58765C9-1068-4BA7-B301-2BFB2828B8D2}" type="slidenum">
              <a:rPr lang="en-IE" smtClean="0"/>
              <a:t>‹#›</a:t>
            </a:fld>
            <a:endParaRPr lang="en-IE"/>
          </a:p>
        </p:txBody>
      </p:sp>
    </p:spTree>
    <p:extLst>
      <p:ext uri="{BB962C8B-B14F-4D97-AF65-F5344CB8AC3E}">
        <p14:creationId xmlns:p14="http://schemas.microsoft.com/office/powerpoint/2010/main" val="2803660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2FBBB-561F-4552-BB7D-8CF3214B6C2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A4CF16A-9AB9-4A19-9D5E-CD51834AAF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6316A08C-3036-445C-A66A-FF0939A3DD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2CFAAA5B-CF1F-45F2-946D-738813F5436E}"/>
              </a:ext>
            </a:extLst>
          </p:cNvPr>
          <p:cNvSpPr>
            <a:spLocks noGrp="1"/>
          </p:cNvSpPr>
          <p:nvPr>
            <p:ph type="dt" sz="half" idx="10"/>
          </p:nvPr>
        </p:nvSpPr>
        <p:spPr/>
        <p:txBody>
          <a:bodyPr/>
          <a:lstStyle/>
          <a:p>
            <a:fld id="{F9A7E664-2A82-4DCC-B544-73486851D4BC}" type="datetimeFigureOut">
              <a:rPr lang="en-IE" smtClean="0"/>
              <a:t>28/06/2021</a:t>
            </a:fld>
            <a:endParaRPr lang="en-IE"/>
          </a:p>
        </p:txBody>
      </p:sp>
      <p:sp>
        <p:nvSpPr>
          <p:cNvPr id="6" name="Footer Placeholder 5">
            <a:extLst>
              <a:ext uri="{FF2B5EF4-FFF2-40B4-BE49-F238E27FC236}">
                <a16:creationId xmlns:a16="http://schemas.microsoft.com/office/drawing/2014/main" id="{D66D006F-3262-448F-ADD6-96E8F345AA6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A422092-1FBD-4B60-AB73-E55CFD697D27}"/>
              </a:ext>
            </a:extLst>
          </p:cNvPr>
          <p:cNvSpPr>
            <a:spLocks noGrp="1"/>
          </p:cNvSpPr>
          <p:nvPr>
            <p:ph type="sldNum" sz="quarter" idx="12"/>
          </p:nvPr>
        </p:nvSpPr>
        <p:spPr/>
        <p:txBody>
          <a:bodyPr/>
          <a:lstStyle/>
          <a:p>
            <a:fld id="{A58765C9-1068-4BA7-B301-2BFB2828B8D2}" type="slidenum">
              <a:rPr lang="en-IE" smtClean="0"/>
              <a:t>‹#›</a:t>
            </a:fld>
            <a:endParaRPr lang="en-IE"/>
          </a:p>
        </p:txBody>
      </p:sp>
    </p:spTree>
    <p:extLst>
      <p:ext uri="{BB962C8B-B14F-4D97-AF65-F5344CB8AC3E}">
        <p14:creationId xmlns:p14="http://schemas.microsoft.com/office/powerpoint/2010/main" val="3035255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CEC81-58F0-4AEC-B1D4-68A49764D01B}"/>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06DFCE7-EBA7-45EC-B09B-C1C313A7EE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763A7A-8C2A-4F0E-AC32-205347CCD2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BE77ADA7-E78A-414C-A54D-9BBBA95CF7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A5058A-2B75-4196-A691-47B9C9AD8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A0FB4D8A-78DB-4499-86E8-51F97AA8E72C}"/>
              </a:ext>
            </a:extLst>
          </p:cNvPr>
          <p:cNvSpPr>
            <a:spLocks noGrp="1"/>
          </p:cNvSpPr>
          <p:nvPr>
            <p:ph type="dt" sz="half" idx="10"/>
          </p:nvPr>
        </p:nvSpPr>
        <p:spPr/>
        <p:txBody>
          <a:bodyPr/>
          <a:lstStyle/>
          <a:p>
            <a:fld id="{F9A7E664-2A82-4DCC-B544-73486851D4BC}" type="datetimeFigureOut">
              <a:rPr lang="en-IE" smtClean="0"/>
              <a:t>28/06/2021</a:t>
            </a:fld>
            <a:endParaRPr lang="en-IE"/>
          </a:p>
        </p:txBody>
      </p:sp>
      <p:sp>
        <p:nvSpPr>
          <p:cNvPr id="8" name="Footer Placeholder 7">
            <a:extLst>
              <a:ext uri="{FF2B5EF4-FFF2-40B4-BE49-F238E27FC236}">
                <a16:creationId xmlns:a16="http://schemas.microsoft.com/office/drawing/2014/main" id="{A71D1DF3-4EFF-4CC3-BFE1-1A54139EE093}"/>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FED8E621-DC3A-421B-AF8B-BB873ACDEB3D}"/>
              </a:ext>
            </a:extLst>
          </p:cNvPr>
          <p:cNvSpPr>
            <a:spLocks noGrp="1"/>
          </p:cNvSpPr>
          <p:nvPr>
            <p:ph type="sldNum" sz="quarter" idx="12"/>
          </p:nvPr>
        </p:nvSpPr>
        <p:spPr/>
        <p:txBody>
          <a:bodyPr/>
          <a:lstStyle/>
          <a:p>
            <a:fld id="{A58765C9-1068-4BA7-B301-2BFB2828B8D2}" type="slidenum">
              <a:rPr lang="en-IE" smtClean="0"/>
              <a:t>‹#›</a:t>
            </a:fld>
            <a:endParaRPr lang="en-IE"/>
          </a:p>
        </p:txBody>
      </p:sp>
    </p:spTree>
    <p:extLst>
      <p:ext uri="{BB962C8B-B14F-4D97-AF65-F5344CB8AC3E}">
        <p14:creationId xmlns:p14="http://schemas.microsoft.com/office/powerpoint/2010/main" val="2364529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C682A-F742-4ED0-BE0B-FB303E86A9C9}"/>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2DE0586-81F9-45D0-BC7B-152354E5BA76}"/>
              </a:ext>
            </a:extLst>
          </p:cNvPr>
          <p:cNvSpPr>
            <a:spLocks noGrp="1"/>
          </p:cNvSpPr>
          <p:nvPr>
            <p:ph type="dt" sz="half" idx="10"/>
          </p:nvPr>
        </p:nvSpPr>
        <p:spPr/>
        <p:txBody>
          <a:bodyPr/>
          <a:lstStyle/>
          <a:p>
            <a:fld id="{F9A7E664-2A82-4DCC-B544-73486851D4BC}" type="datetimeFigureOut">
              <a:rPr lang="en-IE" smtClean="0"/>
              <a:t>28/06/2021</a:t>
            </a:fld>
            <a:endParaRPr lang="en-IE"/>
          </a:p>
        </p:txBody>
      </p:sp>
      <p:sp>
        <p:nvSpPr>
          <p:cNvPr id="4" name="Footer Placeholder 3">
            <a:extLst>
              <a:ext uri="{FF2B5EF4-FFF2-40B4-BE49-F238E27FC236}">
                <a16:creationId xmlns:a16="http://schemas.microsoft.com/office/drawing/2014/main" id="{8EE58F01-BF16-4DB5-9089-31DD80366CD6}"/>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3771F516-8240-4E8C-BAB5-02B08E0E422E}"/>
              </a:ext>
            </a:extLst>
          </p:cNvPr>
          <p:cNvSpPr>
            <a:spLocks noGrp="1"/>
          </p:cNvSpPr>
          <p:nvPr>
            <p:ph type="sldNum" sz="quarter" idx="12"/>
          </p:nvPr>
        </p:nvSpPr>
        <p:spPr/>
        <p:txBody>
          <a:bodyPr/>
          <a:lstStyle/>
          <a:p>
            <a:fld id="{A58765C9-1068-4BA7-B301-2BFB2828B8D2}" type="slidenum">
              <a:rPr lang="en-IE" smtClean="0"/>
              <a:t>‹#›</a:t>
            </a:fld>
            <a:endParaRPr lang="en-IE"/>
          </a:p>
        </p:txBody>
      </p:sp>
    </p:spTree>
    <p:extLst>
      <p:ext uri="{BB962C8B-B14F-4D97-AF65-F5344CB8AC3E}">
        <p14:creationId xmlns:p14="http://schemas.microsoft.com/office/powerpoint/2010/main" val="3446169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6F522B-8911-404F-8037-9A84A6DE6B74}"/>
              </a:ext>
            </a:extLst>
          </p:cNvPr>
          <p:cNvSpPr>
            <a:spLocks noGrp="1"/>
          </p:cNvSpPr>
          <p:nvPr>
            <p:ph type="dt" sz="half" idx="10"/>
          </p:nvPr>
        </p:nvSpPr>
        <p:spPr/>
        <p:txBody>
          <a:bodyPr/>
          <a:lstStyle/>
          <a:p>
            <a:fld id="{F9A7E664-2A82-4DCC-B544-73486851D4BC}" type="datetimeFigureOut">
              <a:rPr lang="en-IE" smtClean="0"/>
              <a:t>28/06/2021</a:t>
            </a:fld>
            <a:endParaRPr lang="en-IE"/>
          </a:p>
        </p:txBody>
      </p:sp>
      <p:sp>
        <p:nvSpPr>
          <p:cNvPr id="3" name="Footer Placeholder 2">
            <a:extLst>
              <a:ext uri="{FF2B5EF4-FFF2-40B4-BE49-F238E27FC236}">
                <a16:creationId xmlns:a16="http://schemas.microsoft.com/office/drawing/2014/main" id="{6BFA9C30-61C2-420E-B58B-F70671A64E41}"/>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13DADEE8-A91E-4A75-BA20-5320A8121166}"/>
              </a:ext>
            </a:extLst>
          </p:cNvPr>
          <p:cNvSpPr>
            <a:spLocks noGrp="1"/>
          </p:cNvSpPr>
          <p:nvPr>
            <p:ph type="sldNum" sz="quarter" idx="12"/>
          </p:nvPr>
        </p:nvSpPr>
        <p:spPr/>
        <p:txBody>
          <a:bodyPr/>
          <a:lstStyle/>
          <a:p>
            <a:fld id="{A58765C9-1068-4BA7-B301-2BFB2828B8D2}" type="slidenum">
              <a:rPr lang="en-IE" smtClean="0"/>
              <a:t>‹#›</a:t>
            </a:fld>
            <a:endParaRPr lang="en-IE"/>
          </a:p>
        </p:txBody>
      </p:sp>
    </p:spTree>
    <p:extLst>
      <p:ext uri="{BB962C8B-B14F-4D97-AF65-F5344CB8AC3E}">
        <p14:creationId xmlns:p14="http://schemas.microsoft.com/office/powerpoint/2010/main" val="1532658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51497-49E8-4D78-86AE-FD454B166E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CD1CF8EF-5F73-4A95-9032-2BC61CECED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D6535B41-FE00-44AE-BB8E-1371097FB5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B961C6-80F1-4476-A710-C3F5B07A8A3E}"/>
              </a:ext>
            </a:extLst>
          </p:cNvPr>
          <p:cNvSpPr>
            <a:spLocks noGrp="1"/>
          </p:cNvSpPr>
          <p:nvPr>
            <p:ph type="dt" sz="half" idx="10"/>
          </p:nvPr>
        </p:nvSpPr>
        <p:spPr/>
        <p:txBody>
          <a:bodyPr/>
          <a:lstStyle/>
          <a:p>
            <a:fld id="{F9A7E664-2A82-4DCC-B544-73486851D4BC}" type="datetimeFigureOut">
              <a:rPr lang="en-IE" smtClean="0"/>
              <a:t>28/06/2021</a:t>
            </a:fld>
            <a:endParaRPr lang="en-IE"/>
          </a:p>
        </p:txBody>
      </p:sp>
      <p:sp>
        <p:nvSpPr>
          <p:cNvPr id="6" name="Footer Placeholder 5">
            <a:extLst>
              <a:ext uri="{FF2B5EF4-FFF2-40B4-BE49-F238E27FC236}">
                <a16:creationId xmlns:a16="http://schemas.microsoft.com/office/drawing/2014/main" id="{B78771AC-1B3D-42DC-B2AA-6C3E47D20D5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0B03F72-6388-4C85-BEA9-94D0D8FAFBA6}"/>
              </a:ext>
            </a:extLst>
          </p:cNvPr>
          <p:cNvSpPr>
            <a:spLocks noGrp="1"/>
          </p:cNvSpPr>
          <p:nvPr>
            <p:ph type="sldNum" sz="quarter" idx="12"/>
          </p:nvPr>
        </p:nvSpPr>
        <p:spPr/>
        <p:txBody>
          <a:bodyPr/>
          <a:lstStyle/>
          <a:p>
            <a:fld id="{A58765C9-1068-4BA7-B301-2BFB2828B8D2}" type="slidenum">
              <a:rPr lang="en-IE" smtClean="0"/>
              <a:t>‹#›</a:t>
            </a:fld>
            <a:endParaRPr lang="en-IE"/>
          </a:p>
        </p:txBody>
      </p:sp>
    </p:spTree>
    <p:extLst>
      <p:ext uri="{BB962C8B-B14F-4D97-AF65-F5344CB8AC3E}">
        <p14:creationId xmlns:p14="http://schemas.microsoft.com/office/powerpoint/2010/main" val="773751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14DD0-2429-4428-B682-9153E965E1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7F42D99C-BB5A-4E1F-8240-5EE2BE5956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9F9D66B2-1A54-4369-8BF9-573AE9DCDF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92C939-C4C0-4547-86D0-EEE072E97CEC}"/>
              </a:ext>
            </a:extLst>
          </p:cNvPr>
          <p:cNvSpPr>
            <a:spLocks noGrp="1"/>
          </p:cNvSpPr>
          <p:nvPr>
            <p:ph type="dt" sz="half" idx="10"/>
          </p:nvPr>
        </p:nvSpPr>
        <p:spPr/>
        <p:txBody>
          <a:bodyPr/>
          <a:lstStyle/>
          <a:p>
            <a:fld id="{F9A7E664-2A82-4DCC-B544-73486851D4BC}" type="datetimeFigureOut">
              <a:rPr lang="en-IE" smtClean="0"/>
              <a:t>28/06/2021</a:t>
            </a:fld>
            <a:endParaRPr lang="en-IE"/>
          </a:p>
        </p:txBody>
      </p:sp>
      <p:sp>
        <p:nvSpPr>
          <p:cNvPr id="6" name="Footer Placeholder 5">
            <a:extLst>
              <a:ext uri="{FF2B5EF4-FFF2-40B4-BE49-F238E27FC236}">
                <a16:creationId xmlns:a16="http://schemas.microsoft.com/office/drawing/2014/main" id="{65B80605-8B4D-43AF-A499-5A9FD833D2E0}"/>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8AEE7DA-71D0-4D7E-9873-738FCFA91DDA}"/>
              </a:ext>
            </a:extLst>
          </p:cNvPr>
          <p:cNvSpPr>
            <a:spLocks noGrp="1"/>
          </p:cNvSpPr>
          <p:nvPr>
            <p:ph type="sldNum" sz="quarter" idx="12"/>
          </p:nvPr>
        </p:nvSpPr>
        <p:spPr/>
        <p:txBody>
          <a:bodyPr/>
          <a:lstStyle/>
          <a:p>
            <a:fld id="{A58765C9-1068-4BA7-B301-2BFB2828B8D2}" type="slidenum">
              <a:rPr lang="en-IE" smtClean="0"/>
              <a:t>‹#›</a:t>
            </a:fld>
            <a:endParaRPr lang="en-IE"/>
          </a:p>
        </p:txBody>
      </p:sp>
    </p:spTree>
    <p:extLst>
      <p:ext uri="{BB962C8B-B14F-4D97-AF65-F5344CB8AC3E}">
        <p14:creationId xmlns:p14="http://schemas.microsoft.com/office/powerpoint/2010/main" val="770971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E4D5A0-C4DB-49FB-AC97-59E090D624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E76709F-4249-440E-9B54-54558A183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FA0D8AA-2A9A-4DD5-85F4-CF7E602259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A7E664-2A82-4DCC-B544-73486851D4BC}" type="datetimeFigureOut">
              <a:rPr lang="en-IE" smtClean="0"/>
              <a:t>28/06/2021</a:t>
            </a:fld>
            <a:endParaRPr lang="en-IE"/>
          </a:p>
        </p:txBody>
      </p:sp>
      <p:sp>
        <p:nvSpPr>
          <p:cNvPr id="5" name="Footer Placeholder 4">
            <a:extLst>
              <a:ext uri="{FF2B5EF4-FFF2-40B4-BE49-F238E27FC236}">
                <a16:creationId xmlns:a16="http://schemas.microsoft.com/office/drawing/2014/main" id="{B23ED5E1-ADDB-4E8B-ABBE-01C68CC626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15AB8A68-C8A0-4DE2-B6DE-B0D321EC42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8765C9-1068-4BA7-B301-2BFB2828B8D2}" type="slidenum">
              <a:rPr lang="en-IE" smtClean="0"/>
              <a:t>‹#›</a:t>
            </a:fld>
            <a:endParaRPr lang="en-IE"/>
          </a:p>
        </p:txBody>
      </p:sp>
      <p:sp>
        <p:nvSpPr>
          <p:cNvPr id="7" name="MSIPCMContentMarking" descr="{&quot;HashCode&quot;:1045676822,&quot;Placement&quot;:&quot;Footer&quot;}">
            <a:extLst>
              <a:ext uri="{FF2B5EF4-FFF2-40B4-BE49-F238E27FC236}">
                <a16:creationId xmlns:a16="http://schemas.microsoft.com/office/drawing/2014/main" id="{05ED573D-9F79-4D9E-AB8B-1ED7CAB226E9}"/>
              </a:ext>
            </a:extLst>
          </p:cNvPr>
          <p:cNvSpPr txBox="1"/>
          <p:nvPr userDrawn="1"/>
        </p:nvSpPr>
        <p:spPr>
          <a:xfrm>
            <a:off x="0" y="6624578"/>
            <a:ext cx="2520743" cy="233422"/>
          </a:xfrm>
          <a:prstGeom prst="rect">
            <a:avLst/>
          </a:prstGeom>
          <a:noFill/>
        </p:spPr>
        <p:txBody>
          <a:bodyPr vert="horz" wrap="square" lIns="0" tIns="0" rIns="0" bIns="0" rtlCol="0" anchor="ctr" anchorCtr="1">
            <a:spAutoFit/>
          </a:bodyPr>
          <a:lstStyle/>
          <a:p>
            <a:pPr algn="l">
              <a:spcBef>
                <a:spcPts val="0"/>
              </a:spcBef>
              <a:spcAft>
                <a:spcPts val="0"/>
              </a:spcAft>
            </a:pPr>
            <a:r>
              <a:rPr lang="en-IE" sz="900">
                <a:solidFill>
                  <a:srgbClr val="737373"/>
                </a:solidFill>
                <a:latin typeface="Arial" panose="020B0604020202020204" pitchFamily="34" charset="0"/>
              </a:rPr>
              <a:t>Document Classification:  Class 1 - General</a:t>
            </a:r>
          </a:p>
        </p:txBody>
      </p:sp>
    </p:spTree>
    <p:extLst>
      <p:ext uri="{BB962C8B-B14F-4D97-AF65-F5344CB8AC3E}">
        <p14:creationId xmlns:p14="http://schemas.microsoft.com/office/powerpoint/2010/main" val="2183628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k6C8SX0mWP0"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I5PT65I2ny8" TargetMode="External"/><Relationship Id="rId2" Type="http://schemas.openxmlformats.org/officeDocument/2006/relationships/image" Target="../media/image28.jf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youtu.be/FFYnVmGu9ZI" TargetMode="External"/><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8.xml.rels><?xml version="1.0" encoding="UTF-8" standalone="yes"?>
<Relationships xmlns="http://schemas.openxmlformats.org/package/2006/relationships"><Relationship Id="rId3" Type="http://schemas.openxmlformats.org/officeDocument/2006/relationships/hyperlink" Target="https://www.ted.com/talks/margaret_heffernan_dare_to_disagree#t-39239" TargetMode="External"/><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youtu.be/XKUPDUDOBVo"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3B4B1C-3172-408B-9585-F456E98161CF}"/>
              </a:ext>
            </a:extLst>
          </p:cNvPr>
          <p:cNvSpPr>
            <a:spLocks noGrp="1"/>
          </p:cNvSpPr>
          <p:nvPr>
            <p:ph type="title"/>
          </p:nvPr>
        </p:nvSpPr>
        <p:spPr>
          <a:xfrm>
            <a:off x="2219565" y="114300"/>
            <a:ext cx="2747481" cy="1325563"/>
          </a:xfrm>
        </p:spPr>
        <p:txBody>
          <a:bodyPr/>
          <a:lstStyle/>
          <a:p>
            <a:r>
              <a:rPr lang="en-IE" b="1" dirty="0">
                <a:solidFill>
                  <a:schemeClr val="accent1"/>
                </a:solidFill>
              </a:rPr>
              <a:t>Leadership</a:t>
            </a:r>
          </a:p>
        </p:txBody>
      </p:sp>
      <p:sp>
        <p:nvSpPr>
          <p:cNvPr id="5" name="Content Placeholder 4">
            <a:extLst>
              <a:ext uri="{FF2B5EF4-FFF2-40B4-BE49-F238E27FC236}">
                <a16:creationId xmlns:a16="http://schemas.microsoft.com/office/drawing/2014/main" id="{168D7C11-A8DB-451B-8206-9EF6B9F4D0D2}"/>
              </a:ext>
            </a:extLst>
          </p:cNvPr>
          <p:cNvSpPr>
            <a:spLocks noGrp="1"/>
          </p:cNvSpPr>
          <p:nvPr>
            <p:ph idx="1"/>
          </p:nvPr>
        </p:nvSpPr>
        <p:spPr>
          <a:xfrm>
            <a:off x="342899" y="1272873"/>
            <a:ext cx="6006530" cy="5357812"/>
          </a:xfrm>
        </p:spPr>
        <p:txBody>
          <a:bodyPr>
            <a:normAutofit/>
          </a:bodyPr>
          <a:lstStyle/>
          <a:p>
            <a:r>
              <a:rPr lang="en-IE" sz="3200" dirty="0">
                <a:solidFill>
                  <a:schemeClr val="accent1"/>
                </a:solidFill>
              </a:rPr>
              <a:t>Describe, analyse and critique different theories of leadership</a:t>
            </a:r>
          </a:p>
          <a:p>
            <a:r>
              <a:rPr lang="en-IE" sz="3200" dirty="0">
                <a:solidFill>
                  <a:schemeClr val="accent1"/>
                </a:solidFill>
              </a:rPr>
              <a:t>Describe, analyse and critique the difference between management and leadership</a:t>
            </a:r>
          </a:p>
          <a:p>
            <a:r>
              <a:rPr lang="en-IE" sz="3200" dirty="0">
                <a:solidFill>
                  <a:schemeClr val="accent1"/>
                </a:solidFill>
              </a:rPr>
              <a:t>Describe and critique assumptions management theory  and the role of leadership in the learning organisation  </a:t>
            </a:r>
          </a:p>
        </p:txBody>
      </p:sp>
      <p:pic>
        <p:nvPicPr>
          <p:cNvPr id="7" name="Picture 6" descr="A picture containing sitting, standing, front, metal&#10;&#10;Description automatically generated">
            <a:extLst>
              <a:ext uri="{FF2B5EF4-FFF2-40B4-BE49-F238E27FC236}">
                <a16:creationId xmlns:a16="http://schemas.microsoft.com/office/drawing/2014/main" id="{15AF31A4-04CA-4693-85B5-DA5909D17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429" y="0"/>
            <a:ext cx="5308529" cy="6858000"/>
          </a:xfrm>
          <a:prstGeom prst="rect">
            <a:avLst/>
          </a:prstGeom>
        </p:spPr>
      </p:pic>
    </p:spTree>
    <p:extLst>
      <p:ext uri="{BB962C8B-B14F-4D97-AF65-F5344CB8AC3E}">
        <p14:creationId xmlns:p14="http://schemas.microsoft.com/office/powerpoint/2010/main" val="636480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3FFCD-E7F8-4730-9F37-10CEBFDCE88A}"/>
              </a:ext>
            </a:extLst>
          </p:cNvPr>
          <p:cNvSpPr>
            <a:spLocks noGrp="1"/>
          </p:cNvSpPr>
          <p:nvPr>
            <p:ph type="title"/>
          </p:nvPr>
        </p:nvSpPr>
        <p:spPr>
          <a:xfrm>
            <a:off x="391274" y="77449"/>
            <a:ext cx="5629383" cy="1325563"/>
          </a:xfrm>
        </p:spPr>
        <p:txBody>
          <a:bodyPr/>
          <a:lstStyle/>
          <a:p>
            <a:pPr algn="ctr"/>
            <a:r>
              <a:rPr lang="en-IE" b="1" dirty="0">
                <a:solidFill>
                  <a:schemeClr val="accent1"/>
                </a:solidFill>
              </a:rPr>
              <a:t>Trait Approach Criticism (Western, 2008)</a:t>
            </a:r>
          </a:p>
        </p:txBody>
      </p:sp>
      <p:sp>
        <p:nvSpPr>
          <p:cNvPr id="3" name="Content Placeholder 2">
            <a:extLst>
              <a:ext uri="{FF2B5EF4-FFF2-40B4-BE49-F238E27FC236}">
                <a16:creationId xmlns:a16="http://schemas.microsoft.com/office/drawing/2014/main" id="{BA7FE767-8C4C-4D75-A423-1C599900C0F3}"/>
              </a:ext>
            </a:extLst>
          </p:cNvPr>
          <p:cNvSpPr>
            <a:spLocks noGrp="1"/>
          </p:cNvSpPr>
          <p:nvPr>
            <p:ph idx="1"/>
          </p:nvPr>
        </p:nvSpPr>
        <p:spPr>
          <a:xfrm>
            <a:off x="0" y="1797977"/>
            <a:ext cx="6686550" cy="5640513"/>
          </a:xfrm>
        </p:spPr>
        <p:txBody>
          <a:bodyPr>
            <a:normAutofit fontScale="55000" lnSpcReduction="20000"/>
          </a:bodyPr>
          <a:lstStyle/>
          <a:p>
            <a:r>
              <a:rPr lang="en-IE" dirty="0">
                <a:solidFill>
                  <a:schemeClr val="accent1"/>
                </a:solidFill>
              </a:rPr>
              <a:t>Lists of common traits are open-ended, what do they actually mean in context?</a:t>
            </a:r>
            <a:r>
              <a:rPr lang="en-IE" b="1" dirty="0">
                <a:solidFill>
                  <a:schemeClr val="accent1"/>
                </a:solidFill>
              </a:rPr>
              <a:t> </a:t>
            </a:r>
          </a:p>
          <a:p>
            <a:r>
              <a:rPr lang="en-IE" dirty="0">
                <a:solidFill>
                  <a:schemeClr val="accent1"/>
                </a:solidFill>
              </a:rPr>
              <a:t>Focuses solely on the leader and doesn't take the situation into account</a:t>
            </a:r>
          </a:p>
          <a:p>
            <a:r>
              <a:rPr lang="en-IE" dirty="0">
                <a:solidFill>
                  <a:schemeClr val="accent1"/>
                </a:solidFill>
              </a:rPr>
              <a:t>Ideas such as dominance, self-confidence, and extroversion feeds into the ‘great man’ myth – the idea that leadership can only be practised by individuals of an elite group</a:t>
            </a:r>
          </a:p>
          <a:p>
            <a:r>
              <a:rPr lang="en-IE" dirty="0">
                <a:solidFill>
                  <a:schemeClr val="accent1"/>
                </a:solidFill>
              </a:rPr>
              <a:t>Assumes that leadership involves working with followers who are less able and who must follow their leader</a:t>
            </a:r>
          </a:p>
          <a:p>
            <a:r>
              <a:rPr lang="en-IE" dirty="0">
                <a:solidFill>
                  <a:schemeClr val="accent1"/>
                </a:solidFill>
              </a:rPr>
              <a:t>An underlying worldview of individualism and fragmentation</a:t>
            </a:r>
          </a:p>
          <a:p>
            <a:r>
              <a:rPr lang="en-IE" dirty="0">
                <a:solidFill>
                  <a:schemeClr val="accent1"/>
                </a:solidFill>
              </a:rPr>
              <a:t>Encourages obedience and not autonomy - raising questions around workplace democracy and what constitutes respect for a workforce</a:t>
            </a:r>
          </a:p>
          <a:p>
            <a:r>
              <a:rPr lang="en-IE" dirty="0">
                <a:solidFill>
                  <a:schemeClr val="accent1"/>
                </a:solidFill>
              </a:rPr>
              <a:t>Assumes taking and asserting of power </a:t>
            </a:r>
          </a:p>
          <a:p>
            <a:r>
              <a:rPr lang="en-IE" dirty="0">
                <a:solidFill>
                  <a:schemeClr val="accent1"/>
                </a:solidFill>
              </a:rPr>
              <a:t>Can lead to poor ethical decision-making and planning - unaware of the wider environment </a:t>
            </a:r>
          </a:p>
          <a:p>
            <a:r>
              <a:rPr lang="en-IE" dirty="0">
                <a:solidFill>
                  <a:schemeClr val="accent1"/>
                </a:solidFill>
              </a:rPr>
              <a:t>Assumes that there is a clear understanding of the role of leadership, and that it is he/she that ensures success</a:t>
            </a:r>
          </a:p>
          <a:p>
            <a:r>
              <a:rPr lang="en-IE" dirty="0">
                <a:solidFill>
                  <a:schemeClr val="accent1"/>
                </a:solidFill>
              </a:rPr>
              <a:t>Implies that it is scientific (research on individual business leaders)</a:t>
            </a:r>
          </a:p>
          <a:p>
            <a:r>
              <a:rPr lang="en-IE" dirty="0">
                <a:solidFill>
                  <a:schemeClr val="accent1"/>
                </a:solidFill>
              </a:rPr>
              <a:t>Not clear that a generic model can fit many different professional groupings</a:t>
            </a:r>
          </a:p>
          <a:p>
            <a:r>
              <a:rPr lang="en-IE" dirty="0">
                <a:solidFill>
                  <a:schemeClr val="accent1"/>
                </a:solidFill>
              </a:rPr>
              <a:t>Context has to relate to a plurality of professions – different leaders may have different perspectives about vision, values and objectives</a:t>
            </a:r>
          </a:p>
          <a:p>
            <a:endParaRPr lang="en-IE" dirty="0"/>
          </a:p>
          <a:p>
            <a:endParaRPr lang="en-IE" dirty="0"/>
          </a:p>
        </p:txBody>
      </p:sp>
      <p:pic>
        <p:nvPicPr>
          <p:cNvPr id="7" name="Picture 6" descr="A picture containing logo&#10;&#10;Description automatically generated">
            <a:extLst>
              <a:ext uri="{FF2B5EF4-FFF2-40B4-BE49-F238E27FC236}">
                <a16:creationId xmlns:a16="http://schemas.microsoft.com/office/drawing/2014/main" id="{B4083586-20DE-4F83-A44A-AAAA6CD63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6550" y="0"/>
            <a:ext cx="5505450" cy="6858000"/>
          </a:xfrm>
          <a:prstGeom prst="rect">
            <a:avLst/>
          </a:prstGeom>
        </p:spPr>
      </p:pic>
    </p:spTree>
    <p:extLst>
      <p:ext uri="{BB962C8B-B14F-4D97-AF65-F5344CB8AC3E}">
        <p14:creationId xmlns:p14="http://schemas.microsoft.com/office/powerpoint/2010/main" val="3093539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549D9-8BD0-496C-B30A-19A1393D506B}"/>
              </a:ext>
            </a:extLst>
          </p:cNvPr>
          <p:cNvSpPr>
            <a:spLocks noGrp="1"/>
          </p:cNvSpPr>
          <p:nvPr>
            <p:ph type="title"/>
          </p:nvPr>
        </p:nvSpPr>
        <p:spPr>
          <a:xfrm>
            <a:off x="27773" y="0"/>
            <a:ext cx="6557962" cy="1325563"/>
          </a:xfrm>
        </p:spPr>
        <p:txBody>
          <a:bodyPr/>
          <a:lstStyle/>
          <a:p>
            <a:pPr algn="ctr"/>
            <a:r>
              <a:rPr lang="en-IE" b="1" dirty="0">
                <a:solidFill>
                  <a:schemeClr val="accent1"/>
                </a:solidFill>
              </a:rPr>
              <a:t>Transformational Leadership (James Burns, 1978) </a:t>
            </a:r>
          </a:p>
        </p:txBody>
      </p:sp>
      <p:sp>
        <p:nvSpPr>
          <p:cNvPr id="3" name="Content Placeholder 2">
            <a:extLst>
              <a:ext uri="{FF2B5EF4-FFF2-40B4-BE49-F238E27FC236}">
                <a16:creationId xmlns:a16="http://schemas.microsoft.com/office/drawing/2014/main" id="{94E8987B-54CD-4A9C-AE8E-6CA5D113EE9F}"/>
              </a:ext>
            </a:extLst>
          </p:cNvPr>
          <p:cNvSpPr>
            <a:spLocks noGrp="1"/>
          </p:cNvSpPr>
          <p:nvPr>
            <p:ph idx="1"/>
          </p:nvPr>
        </p:nvSpPr>
        <p:spPr>
          <a:xfrm>
            <a:off x="74971" y="1404383"/>
            <a:ext cx="6428571" cy="5530673"/>
          </a:xfrm>
        </p:spPr>
        <p:txBody>
          <a:bodyPr>
            <a:normAutofit fontScale="62500" lnSpcReduction="20000"/>
          </a:bodyPr>
          <a:lstStyle/>
          <a:p>
            <a:r>
              <a:rPr lang="en-IE" dirty="0">
                <a:solidFill>
                  <a:schemeClr val="accent1"/>
                </a:solidFill>
              </a:rPr>
              <a:t>The leader is essentially moral </a:t>
            </a:r>
          </a:p>
          <a:p>
            <a:r>
              <a:rPr lang="en-IE" dirty="0">
                <a:solidFill>
                  <a:schemeClr val="accent1"/>
                </a:solidFill>
              </a:rPr>
              <a:t>Transformational, enabling change and respond to change</a:t>
            </a:r>
          </a:p>
          <a:p>
            <a:r>
              <a:rPr lang="en-IE" dirty="0">
                <a:solidFill>
                  <a:schemeClr val="accent1"/>
                </a:solidFill>
              </a:rPr>
              <a:t>Distinguishes transformational from transactional leadership</a:t>
            </a:r>
          </a:p>
          <a:p>
            <a:r>
              <a:rPr lang="en-IE" dirty="0">
                <a:solidFill>
                  <a:schemeClr val="accent1"/>
                </a:solidFill>
              </a:rPr>
              <a:t>Transactional leadership </a:t>
            </a:r>
          </a:p>
          <a:p>
            <a:pPr lvl="1"/>
            <a:r>
              <a:rPr lang="en-IE" dirty="0">
                <a:solidFill>
                  <a:schemeClr val="accent1"/>
                </a:solidFill>
              </a:rPr>
              <a:t>Primarily about getting the job done</a:t>
            </a:r>
          </a:p>
          <a:p>
            <a:pPr lvl="1"/>
            <a:r>
              <a:rPr lang="en-IE" dirty="0">
                <a:solidFill>
                  <a:schemeClr val="accent1"/>
                </a:solidFill>
              </a:rPr>
              <a:t>Values are the means of processes, including responsibility, fairness, honesty, promise-keeping and honouring commitments</a:t>
            </a:r>
          </a:p>
          <a:p>
            <a:pPr lvl="1"/>
            <a:r>
              <a:rPr lang="en-IE" dirty="0">
                <a:solidFill>
                  <a:schemeClr val="accent1"/>
                </a:solidFill>
              </a:rPr>
              <a:t>Central are processes that enable the development of consensus (values consensus over purpose) </a:t>
            </a:r>
          </a:p>
          <a:p>
            <a:r>
              <a:rPr lang="en-IE" dirty="0">
                <a:solidFill>
                  <a:schemeClr val="accent1"/>
                </a:solidFill>
              </a:rPr>
              <a:t>Transformational leadership</a:t>
            </a:r>
          </a:p>
          <a:p>
            <a:pPr lvl="1"/>
            <a:r>
              <a:rPr lang="en-IE" dirty="0">
                <a:solidFill>
                  <a:schemeClr val="accent1"/>
                </a:solidFill>
              </a:rPr>
              <a:t>Focuses on the ends, not the means</a:t>
            </a:r>
          </a:p>
          <a:p>
            <a:pPr lvl="1"/>
            <a:r>
              <a:rPr lang="en-IE" dirty="0">
                <a:solidFill>
                  <a:schemeClr val="accent1"/>
                </a:solidFill>
              </a:rPr>
              <a:t>Involves development that can be painful and conflicting</a:t>
            </a:r>
          </a:p>
          <a:p>
            <a:pPr lvl="1"/>
            <a:r>
              <a:rPr lang="en-IE" dirty="0">
                <a:solidFill>
                  <a:schemeClr val="accent1"/>
                </a:solidFill>
              </a:rPr>
              <a:t>Not focused on happiness per se or achieving agreements that compromise core values</a:t>
            </a:r>
          </a:p>
          <a:p>
            <a:pPr lvl="1"/>
            <a:r>
              <a:rPr lang="en-IE" dirty="0">
                <a:solidFill>
                  <a:schemeClr val="accent1"/>
                </a:solidFill>
              </a:rPr>
              <a:t>The ends in question are key moral ends that transcend the interests or purpose of any particular group</a:t>
            </a:r>
          </a:p>
          <a:p>
            <a:pPr lvl="1"/>
            <a:r>
              <a:rPr lang="en-IE" dirty="0">
                <a:solidFill>
                  <a:schemeClr val="accent1"/>
                </a:solidFill>
              </a:rPr>
              <a:t>Includes justice, freedom, and equality (universal principles for the greater good)</a:t>
            </a:r>
          </a:p>
          <a:p>
            <a:r>
              <a:rPr lang="en-IE" dirty="0">
                <a:solidFill>
                  <a:schemeClr val="accent1"/>
                </a:solidFill>
              </a:rPr>
              <a:t>Gandhi – core values of freedom and equality, and provided the basis for collective purpose that could be shared</a:t>
            </a:r>
          </a:p>
        </p:txBody>
      </p:sp>
      <p:pic>
        <p:nvPicPr>
          <p:cNvPr id="5" name="Picture 4" descr="A person wearing glasses&#10;&#10;Description automatically generated">
            <a:extLst>
              <a:ext uri="{FF2B5EF4-FFF2-40B4-BE49-F238E27FC236}">
                <a16:creationId xmlns:a16="http://schemas.microsoft.com/office/drawing/2014/main" id="{023A8F95-1B52-4017-A3BE-FA3C37920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3542" y="0"/>
            <a:ext cx="5688457" cy="6858000"/>
          </a:xfrm>
          <a:prstGeom prst="rect">
            <a:avLst/>
          </a:prstGeom>
        </p:spPr>
      </p:pic>
    </p:spTree>
    <p:extLst>
      <p:ext uri="{BB962C8B-B14F-4D97-AF65-F5344CB8AC3E}">
        <p14:creationId xmlns:p14="http://schemas.microsoft.com/office/powerpoint/2010/main" val="4013431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0A314-3A99-4C50-A71B-509DB7601D55}"/>
              </a:ext>
            </a:extLst>
          </p:cNvPr>
          <p:cNvSpPr>
            <a:spLocks noGrp="1"/>
          </p:cNvSpPr>
          <p:nvPr>
            <p:ph type="title"/>
          </p:nvPr>
        </p:nvSpPr>
        <p:spPr>
          <a:xfrm>
            <a:off x="42862" y="140307"/>
            <a:ext cx="6600825" cy="1325563"/>
          </a:xfrm>
        </p:spPr>
        <p:txBody>
          <a:bodyPr/>
          <a:lstStyle/>
          <a:p>
            <a:pPr algn="ctr"/>
            <a:r>
              <a:rPr lang="en-IE" b="1" dirty="0">
                <a:solidFill>
                  <a:schemeClr val="accent1"/>
                </a:solidFill>
              </a:rPr>
              <a:t>Transformational Leadership</a:t>
            </a:r>
            <a:endParaRPr lang="en-IE" dirty="0"/>
          </a:p>
        </p:txBody>
      </p:sp>
      <p:sp>
        <p:nvSpPr>
          <p:cNvPr id="3" name="Content Placeholder 2">
            <a:extLst>
              <a:ext uri="{FF2B5EF4-FFF2-40B4-BE49-F238E27FC236}">
                <a16:creationId xmlns:a16="http://schemas.microsoft.com/office/drawing/2014/main" id="{1E89783D-A83F-41E7-9B28-0503AD192DB7}"/>
              </a:ext>
            </a:extLst>
          </p:cNvPr>
          <p:cNvSpPr>
            <a:spLocks noGrp="1"/>
          </p:cNvSpPr>
          <p:nvPr>
            <p:ph idx="1"/>
          </p:nvPr>
        </p:nvSpPr>
        <p:spPr>
          <a:xfrm>
            <a:off x="42862" y="1366463"/>
            <a:ext cx="6600825" cy="5351230"/>
          </a:xfrm>
        </p:spPr>
        <p:txBody>
          <a:bodyPr>
            <a:normAutofit fontScale="77500" lnSpcReduction="20000"/>
          </a:bodyPr>
          <a:lstStyle/>
          <a:p>
            <a:r>
              <a:rPr lang="en-IE" dirty="0">
                <a:solidFill>
                  <a:schemeClr val="accent1"/>
                </a:solidFill>
              </a:rPr>
              <a:t>The leader enables people to develop moral maturity</a:t>
            </a:r>
          </a:p>
          <a:p>
            <a:r>
              <a:rPr lang="en-IE" dirty="0">
                <a:solidFill>
                  <a:schemeClr val="accent1"/>
                </a:solidFill>
              </a:rPr>
              <a:t>Linked to Kohlberg’s stages of moral development </a:t>
            </a:r>
          </a:p>
          <a:p>
            <a:r>
              <a:rPr lang="en-IE" dirty="0">
                <a:solidFill>
                  <a:schemeClr val="accent1"/>
                </a:solidFill>
              </a:rPr>
              <a:t>Associated with moral maturity and leaders are better able to make decisions around value and purposes</a:t>
            </a:r>
          </a:p>
          <a:p>
            <a:r>
              <a:rPr lang="en-IE" dirty="0">
                <a:solidFill>
                  <a:schemeClr val="accent1"/>
                </a:solidFill>
              </a:rPr>
              <a:t>Focus on values and rationality</a:t>
            </a:r>
          </a:p>
          <a:p>
            <a:pPr lvl="1"/>
            <a:r>
              <a:rPr lang="en-IE" dirty="0">
                <a:solidFill>
                  <a:schemeClr val="accent1"/>
                </a:solidFill>
              </a:rPr>
              <a:t>Better able to receive and take in the widest possible data, different perspectives of that data and different possible options</a:t>
            </a:r>
          </a:p>
          <a:p>
            <a:pPr lvl="1"/>
            <a:r>
              <a:rPr lang="en-IE" dirty="0">
                <a:solidFill>
                  <a:schemeClr val="accent1"/>
                </a:solidFill>
              </a:rPr>
              <a:t>Thus leading to better leadership decisions  in turn, leads to a better, effective and responsive organisation</a:t>
            </a:r>
          </a:p>
          <a:p>
            <a:r>
              <a:rPr lang="en-IE" dirty="0">
                <a:solidFill>
                  <a:schemeClr val="accent1"/>
                </a:solidFill>
              </a:rPr>
              <a:t>‘Looks for potential motives in followers, seeks to satisfy higher needs, and engages the full person of the follower’ (1978: 20)</a:t>
            </a:r>
          </a:p>
          <a:p>
            <a:r>
              <a:rPr lang="en-IE" dirty="0">
                <a:solidFill>
                  <a:schemeClr val="accent1"/>
                </a:solidFill>
              </a:rPr>
              <a:t>Enables members to develop into responsible leaders, becoming fully moral agents</a:t>
            </a:r>
          </a:p>
          <a:p>
            <a:r>
              <a:rPr lang="en-IE" dirty="0">
                <a:solidFill>
                  <a:schemeClr val="accent1"/>
                </a:solidFill>
              </a:rPr>
              <a:t>Can cause both organisational and societal change - social responsibility is a key part of the identity of the organisation</a:t>
            </a:r>
          </a:p>
        </p:txBody>
      </p:sp>
      <p:pic>
        <p:nvPicPr>
          <p:cNvPr id="7" name="Picture 6" descr="A picture containing text&#10;&#10;Description automatically generated">
            <a:extLst>
              <a:ext uri="{FF2B5EF4-FFF2-40B4-BE49-F238E27FC236}">
                <a16:creationId xmlns:a16="http://schemas.microsoft.com/office/drawing/2014/main" id="{1526F638-8342-4C47-870B-8B0910EED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3687" y="0"/>
            <a:ext cx="5548313" cy="6857999"/>
          </a:xfrm>
          <a:prstGeom prst="rect">
            <a:avLst/>
          </a:prstGeom>
        </p:spPr>
      </p:pic>
    </p:spTree>
    <p:extLst>
      <p:ext uri="{BB962C8B-B14F-4D97-AF65-F5344CB8AC3E}">
        <p14:creationId xmlns:p14="http://schemas.microsoft.com/office/powerpoint/2010/main" val="2604736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4CE6B-3126-4FE4-9469-F2DCCB9E4D64}"/>
              </a:ext>
            </a:extLst>
          </p:cNvPr>
          <p:cNvSpPr>
            <a:spLocks noGrp="1"/>
          </p:cNvSpPr>
          <p:nvPr>
            <p:ph type="title"/>
          </p:nvPr>
        </p:nvSpPr>
        <p:spPr>
          <a:xfrm>
            <a:off x="119812" y="0"/>
            <a:ext cx="6466726" cy="1325563"/>
          </a:xfrm>
        </p:spPr>
        <p:txBody>
          <a:bodyPr/>
          <a:lstStyle/>
          <a:p>
            <a:r>
              <a:rPr lang="en-IE" b="1" dirty="0">
                <a:solidFill>
                  <a:schemeClr val="accent1"/>
                </a:solidFill>
              </a:rPr>
              <a:t>Transformational Leadership</a:t>
            </a:r>
            <a:endParaRPr lang="en-IE" dirty="0"/>
          </a:p>
        </p:txBody>
      </p:sp>
      <p:sp>
        <p:nvSpPr>
          <p:cNvPr id="3" name="Content Placeholder 2">
            <a:extLst>
              <a:ext uri="{FF2B5EF4-FFF2-40B4-BE49-F238E27FC236}">
                <a16:creationId xmlns:a16="http://schemas.microsoft.com/office/drawing/2014/main" id="{38245DD7-FE95-4F46-937E-7B2E4D30F4DE}"/>
              </a:ext>
            </a:extLst>
          </p:cNvPr>
          <p:cNvSpPr>
            <a:spLocks noGrp="1"/>
          </p:cNvSpPr>
          <p:nvPr>
            <p:ph idx="1"/>
          </p:nvPr>
        </p:nvSpPr>
        <p:spPr>
          <a:xfrm>
            <a:off x="242299" y="1186862"/>
            <a:ext cx="6344239" cy="5532437"/>
          </a:xfrm>
        </p:spPr>
        <p:txBody>
          <a:bodyPr>
            <a:normAutofit/>
          </a:bodyPr>
          <a:lstStyle/>
          <a:p>
            <a:r>
              <a:rPr lang="en-IE" sz="2200" dirty="0">
                <a:solidFill>
                  <a:schemeClr val="accent1"/>
                </a:solidFill>
              </a:rPr>
              <a:t>Maslow’s hierarchy of needs, stressing the primacy of core physical needs, argues that the leader must address the basic needs first. Essential if the higher-level social needs of the followers, including social identity and self-actualisation, connected ultimately with higher values, are to be met</a:t>
            </a:r>
          </a:p>
          <a:p>
            <a:r>
              <a:rPr lang="en-IE" sz="2200" dirty="0">
                <a:solidFill>
                  <a:schemeClr val="accent1"/>
                </a:solidFill>
              </a:rPr>
              <a:t>Leadership Traits;</a:t>
            </a:r>
          </a:p>
          <a:p>
            <a:pPr lvl="1"/>
            <a:r>
              <a:rPr lang="en-IE" sz="1800" dirty="0">
                <a:solidFill>
                  <a:schemeClr val="accent1"/>
                </a:solidFill>
              </a:rPr>
              <a:t>Expand the followers’ understanding and profile of needs</a:t>
            </a:r>
          </a:p>
          <a:p>
            <a:pPr lvl="1"/>
            <a:r>
              <a:rPr lang="en-IE" sz="1800" dirty="0">
                <a:solidFill>
                  <a:schemeClr val="accent1"/>
                </a:solidFill>
              </a:rPr>
              <a:t>Transform the followers’ view of self-interest: enables followers to see that concern for others is a key part of their own interest </a:t>
            </a:r>
          </a:p>
          <a:p>
            <a:pPr lvl="1"/>
            <a:r>
              <a:rPr lang="en-IE" sz="1800" dirty="0">
                <a:solidFill>
                  <a:schemeClr val="accent1"/>
                </a:solidFill>
              </a:rPr>
              <a:t>Increase the confidence of the followers</a:t>
            </a:r>
          </a:p>
          <a:p>
            <a:pPr lvl="1"/>
            <a:r>
              <a:rPr lang="en-IE" sz="1800" dirty="0">
                <a:solidFill>
                  <a:schemeClr val="accent1"/>
                </a:solidFill>
              </a:rPr>
              <a:t>Elevate the expectations of followers</a:t>
            </a:r>
          </a:p>
          <a:p>
            <a:pPr lvl="1"/>
            <a:r>
              <a:rPr lang="en-IE" sz="1800" dirty="0">
                <a:solidFill>
                  <a:schemeClr val="accent1"/>
                </a:solidFill>
              </a:rPr>
              <a:t>Enable a fuller appreciation of the leader’s intended outcomes </a:t>
            </a:r>
          </a:p>
          <a:p>
            <a:pPr lvl="1"/>
            <a:r>
              <a:rPr lang="en-IE" sz="1800" dirty="0">
                <a:solidFill>
                  <a:schemeClr val="accent1"/>
                </a:solidFill>
              </a:rPr>
              <a:t>Enable behavioural change motivate followers to higher levels of personal achievement, seen in terms of Maslow’s self-actualisation</a:t>
            </a:r>
          </a:p>
        </p:txBody>
      </p:sp>
      <p:pic>
        <p:nvPicPr>
          <p:cNvPr id="5" name="Picture 4" descr="Diagram&#10;&#10;Description automatically generated">
            <a:extLst>
              <a:ext uri="{FF2B5EF4-FFF2-40B4-BE49-F238E27FC236}">
                <a16:creationId xmlns:a16="http://schemas.microsoft.com/office/drawing/2014/main" id="{AD993F77-9AAE-4797-A090-59A080094BED}"/>
              </a:ext>
            </a:extLst>
          </p:cNvPr>
          <p:cNvPicPr>
            <a:picLocks noChangeAspect="1"/>
          </p:cNvPicPr>
          <p:nvPr/>
        </p:nvPicPr>
        <p:blipFill rotWithShape="1">
          <a:blip r:embed="rId2">
            <a:extLst>
              <a:ext uri="{28A0092B-C50C-407E-A947-70E740481C1C}">
                <a14:useLocalDpi xmlns:a14="http://schemas.microsoft.com/office/drawing/2010/main" val="0"/>
              </a:ext>
            </a:extLst>
          </a:blip>
          <a:srcRect l="1798"/>
          <a:stretch/>
        </p:blipFill>
        <p:spPr>
          <a:xfrm>
            <a:off x="6586538" y="287480"/>
            <a:ext cx="5605461" cy="6431819"/>
          </a:xfrm>
          <a:prstGeom prst="rect">
            <a:avLst/>
          </a:prstGeom>
        </p:spPr>
      </p:pic>
    </p:spTree>
    <p:extLst>
      <p:ext uri="{BB962C8B-B14F-4D97-AF65-F5344CB8AC3E}">
        <p14:creationId xmlns:p14="http://schemas.microsoft.com/office/powerpoint/2010/main" val="1650614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533C3-B103-49BA-AD34-DC5AF51EDECA}"/>
              </a:ext>
            </a:extLst>
          </p:cNvPr>
          <p:cNvSpPr>
            <a:spLocks noGrp="1"/>
          </p:cNvSpPr>
          <p:nvPr>
            <p:ph type="title"/>
          </p:nvPr>
        </p:nvSpPr>
        <p:spPr>
          <a:xfrm>
            <a:off x="0" y="160819"/>
            <a:ext cx="6510551" cy="1325563"/>
          </a:xfrm>
        </p:spPr>
        <p:txBody>
          <a:bodyPr>
            <a:normAutofit fontScale="90000"/>
          </a:bodyPr>
          <a:lstStyle/>
          <a:p>
            <a:pPr algn="ctr"/>
            <a:r>
              <a:rPr lang="en-IE" b="1" dirty="0">
                <a:solidFill>
                  <a:schemeClr val="accent1"/>
                </a:solidFill>
              </a:rPr>
              <a:t>Authentic Transformational Leadership (ATL)</a:t>
            </a:r>
            <a:br>
              <a:rPr lang="en-IE" b="1" dirty="0">
                <a:solidFill>
                  <a:schemeClr val="accent1"/>
                </a:solidFill>
              </a:rPr>
            </a:br>
            <a:r>
              <a:rPr lang="en-IE" b="1" dirty="0">
                <a:solidFill>
                  <a:schemeClr val="accent1"/>
                </a:solidFill>
              </a:rPr>
              <a:t>(Bass &amp; </a:t>
            </a:r>
            <a:r>
              <a:rPr lang="en-IE" b="1" dirty="0" err="1">
                <a:solidFill>
                  <a:schemeClr val="accent1"/>
                </a:solidFill>
              </a:rPr>
              <a:t>Steidlmeier</a:t>
            </a:r>
            <a:r>
              <a:rPr lang="en-IE" b="1" dirty="0">
                <a:solidFill>
                  <a:schemeClr val="accent1"/>
                </a:solidFill>
              </a:rPr>
              <a:t>)</a:t>
            </a:r>
          </a:p>
        </p:txBody>
      </p:sp>
      <p:sp>
        <p:nvSpPr>
          <p:cNvPr id="3" name="Content Placeholder 2">
            <a:extLst>
              <a:ext uri="{FF2B5EF4-FFF2-40B4-BE49-F238E27FC236}">
                <a16:creationId xmlns:a16="http://schemas.microsoft.com/office/drawing/2014/main" id="{82EBC7B0-0614-4BD5-94F9-F8ADAE0C0132}"/>
              </a:ext>
            </a:extLst>
          </p:cNvPr>
          <p:cNvSpPr>
            <a:spLocks noGrp="1"/>
          </p:cNvSpPr>
          <p:nvPr>
            <p:ph idx="1"/>
          </p:nvPr>
        </p:nvSpPr>
        <p:spPr>
          <a:xfrm>
            <a:off x="100013" y="1339208"/>
            <a:ext cx="6167223" cy="5429892"/>
          </a:xfrm>
        </p:spPr>
        <p:txBody>
          <a:bodyPr>
            <a:normAutofit fontScale="62500" lnSpcReduction="20000"/>
          </a:bodyPr>
          <a:lstStyle/>
          <a:p>
            <a:pPr marL="0" indent="0">
              <a:buNone/>
            </a:pPr>
            <a:r>
              <a:rPr lang="en-IE" dirty="0"/>
              <a:t> </a:t>
            </a:r>
          </a:p>
          <a:p>
            <a:r>
              <a:rPr lang="en-IE" sz="3200" b="1" dirty="0">
                <a:solidFill>
                  <a:schemeClr val="accent1"/>
                </a:solidFill>
              </a:rPr>
              <a:t>Idealised Influence</a:t>
            </a:r>
          </a:p>
          <a:p>
            <a:pPr lvl="1"/>
            <a:r>
              <a:rPr lang="en-IE" dirty="0">
                <a:solidFill>
                  <a:schemeClr val="accent1"/>
                </a:solidFill>
              </a:rPr>
              <a:t>Charismatic, centred on universal values –v-pseudo-transformational leadership - grandiose visions and aggrandisement</a:t>
            </a:r>
          </a:p>
          <a:p>
            <a:r>
              <a:rPr lang="en-IE" sz="3200" b="1" dirty="0">
                <a:solidFill>
                  <a:schemeClr val="accent1"/>
                </a:solidFill>
              </a:rPr>
              <a:t>Inspirational Motivation</a:t>
            </a:r>
            <a:r>
              <a:rPr lang="en-IE" dirty="0">
                <a:solidFill>
                  <a:schemeClr val="accent1"/>
                </a:solidFill>
              </a:rPr>
              <a:t> </a:t>
            </a:r>
          </a:p>
          <a:p>
            <a:pPr lvl="1"/>
            <a:r>
              <a:rPr lang="en-IE" dirty="0">
                <a:solidFill>
                  <a:schemeClr val="accent1"/>
                </a:solidFill>
              </a:rPr>
              <a:t>Centres on positive values, such as harmony and altruism –v- focus on fear, defence and insecurities (false Messiahs)</a:t>
            </a:r>
          </a:p>
          <a:p>
            <a:r>
              <a:rPr lang="en-IE" sz="3200" b="1" dirty="0">
                <a:solidFill>
                  <a:schemeClr val="accent1"/>
                </a:solidFill>
              </a:rPr>
              <a:t>Intellectual Stimulation</a:t>
            </a:r>
          </a:p>
          <a:p>
            <a:pPr lvl="1"/>
            <a:r>
              <a:rPr lang="en-IE" dirty="0">
                <a:solidFill>
                  <a:schemeClr val="accent1"/>
                </a:solidFill>
              </a:rPr>
              <a:t>Involves an ‘open architecture dynamic’ into vision, evaluation and implementation</a:t>
            </a:r>
          </a:p>
          <a:p>
            <a:pPr lvl="1"/>
            <a:r>
              <a:rPr lang="en-IE" dirty="0">
                <a:solidFill>
                  <a:schemeClr val="accent1"/>
                </a:solidFill>
              </a:rPr>
              <a:t>Encourages critical conversation and debate around vision and practice (spirituality)</a:t>
            </a:r>
          </a:p>
          <a:p>
            <a:pPr lvl="1"/>
            <a:r>
              <a:rPr lang="en-IE" dirty="0">
                <a:solidFill>
                  <a:schemeClr val="accent1"/>
                </a:solidFill>
              </a:rPr>
              <a:t>Emphasis on rational reflection - all can rationally defend the values</a:t>
            </a:r>
          </a:p>
          <a:p>
            <a:pPr lvl="1"/>
            <a:r>
              <a:rPr lang="en-IE" dirty="0">
                <a:solidFill>
                  <a:schemeClr val="accent1"/>
                </a:solidFill>
              </a:rPr>
              <a:t>Pseudo-transformational leadership is not tolerant of critical conversation, and does not get involved in developing the intellectual capacity </a:t>
            </a:r>
          </a:p>
          <a:p>
            <a:r>
              <a:rPr lang="en-IE" sz="3200" b="1" dirty="0">
                <a:solidFill>
                  <a:schemeClr val="accent1"/>
                </a:solidFill>
              </a:rPr>
              <a:t>Individualised Consideration</a:t>
            </a:r>
          </a:p>
          <a:p>
            <a:pPr lvl="1"/>
            <a:r>
              <a:rPr lang="en-IE" dirty="0">
                <a:solidFill>
                  <a:schemeClr val="accent1"/>
                </a:solidFill>
              </a:rPr>
              <a:t>Focuses on how the individual can develop, involving coaching and mentoring</a:t>
            </a:r>
          </a:p>
          <a:p>
            <a:pPr lvl="1"/>
            <a:r>
              <a:rPr lang="en-IE" dirty="0">
                <a:solidFill>
                  <a:schemeClr val="accent1"/>
                </a:solidFill>
              </a:rPr>
              <a:t>Involves enabling followers to develop as leaders</a:t>
            </a:r>
          </a:p>
          <a:p>
            <a:pPr lvl="1"/>
            <a:r>
              <a:rPr lang="en-IE" dirty="0">
                <a:solidFill>
                  <a:schemeClr val="accent1"/>
                </a:solidFill>
              </a:rPr>
              <a:t>Contributions to the organisation as a whole and ways in which the individual could represent the organisation beyond its boundaries (CSR) –v- dependence of the followers, child–parent relationships that discourage autonomy (self-governance)</a:t>
            </a:r>
          </a:p>
        </p:txBody>
      </p:sp>
      <p:pic>
        <p:nvPicPr>
          <p:cNvPr id="7" name="Picture 6" descr="A person wearing a costume&#10;&#10;Description automatically generated">
            <a:extLst>
              <a:ext uri="{FF2B5EF4-FFF2-40B4-BE49-F238E27FC236}">
                <a16:creationId xmlns:a16="http://schemas.microsoft.com/office/drawing/2014/main" id="{E2CE5BE4-F5E2-4658-B8C7-AC1DE1215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0551" y="0"/>
            <a:ext cx="5681449" cy="6858000"/>
          </a:xfrm>
          <a:prstGeom prst="rect">
            <a:avLst/>
          </a:prstGeom>
        </p:spPr>
      </p:pic>
    </p:spTree>
    <p:extLst>
      <p:ext uri="{BB962C8B-B14F-4D97-AF65-F5344CB8AC3E}">
        <p14:creationId xmlns:p14="http://schemas.microsoft.com/office/powerpoint/2010/main" val="1927657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13663-4C32-4B5E-964C-0204BCE9F391}"/>
              </a:ext>
            </a:extLst>
          </p:cNvPr>
          <p:cNvSpPr>
            <a:spLocks noGrp="1"/>
          </p:cNvSpPr>
          <p:nvPr>
            <p:ph type="title"/>
          </p:nvPr>
        </p:nvSpPr>
        <p:spPr>
          <a:xfrm>
            <a:off x="0" y="0"/>
            <a:ext cx="6723580" cy="1325563"/>
          </a:xfrm>
        </p:spPr>
        <p:txBody>
          <a:bodyPr/>
          <a:lstStyle/>
          <a:p>
            <a:pPr algn="ctr"/>
            <a:r>
              <a:rPr lang="en-IE" b="1" dirty="0">
                <a:solidFill>
                  <a:schemeClr val="accent1"/>
                </a:solidFill>
              </a:rPr>
              <a:t>Transformational Leadership Criticism </a:t>
            </a:r>
          </a:p>
        </p:txBody>
      </p:sp>
      <p:sp>
        <p:nvSpPr>
          <p:cNvPr id="3" name="Content Placeholder 2">
            <a:extLst>
              <a:ext uri="{FF2B5EF4-FFF2-40B4-BE49-F238E27FC236}">
                <a16:creationId xmlns:a16="http://schemas.microsoft.com/office/drawing/2014/main" id="{7C981538-DC6D-441F-9984-39A54B81FFAF}"/>
              </a:ext>
            </a:extLst>
          </p:cNvPr>
          <p:cNvSpPr>
            <a:spLocks noGrp="1"/>
          </p:cNvSpPr>
          <p:nvPr>
            <p:ph idx="1"/>
          </p:nvPr>
        </p:nvSpPr>
        <p:spPr>
          <a:xfrm>
            <a:off x="36281" y="1325563"/>
            <a:ext cx="6764034" cy="5286054"/>
          </a:xfrm>
        </p:spPr>
        <p:txBody>
          <a:bodyPr>
            <a:normAutofit fontScale="55000" lnSpcReduction="20000"/>
          </a:bodyPr>
          <a:lstStyle/>
          <a:p>
            <a:r>
              <a:rPr lang="en-IE" dirty="0">
                <a:solidFill>
                  <a:schemeClr val="accent1"/>
                </a:solidFill>
              </a:rPr>
              <a:t>Should leaders create a vision that will transcend the interests of the individual?</a:t>
            </a:r>
          </a:p>
          <a:p>
            <a:pPr lvl="1"/>
            <a:r>
              <a:rPr lang="en-IE" dirty="0">
                <a:solidFill>
                  <a:schemeClr val="accent1"/>
                </a:solidFill>
              </a:rPr>
              <a:t>Keeley (2004) - successful leaders reflect the many interests &amp; values of  different stakeholders -  effective listening was more important than communicating a vision</a:t>
            </a:r>
          </a:p>
          <a:p>
            <a:pPr lvl="1"/>
            <a:r>
              <a:rPr lang="en-IE" dirty="0">
                <a:solidFill>
                  <a:schemeClr val="accent1"/>
                </a:solidFill>
              </a:rPr>
              <a:t>Stakeholder theory - all organisations have to deal with different stakeholders and views about the values and purpose of the organisation and beyond</a:t>
            </a:r>
          </a:p>
          <a:p>
            <a:pPr lvl="1"/>
            <a:r>
              <a:rPr lang="en-IE" dirty="0">
                <a:solidFill>
                  <a:schemeClr val="accent1"/>
                </a:solidFill>
              </a:rPr>
              <a:t>Should leaders be striving to change values? Change is a given and is often imposed on the organisation</a:t>
            </a:r>
          </a:p>
          <a:p>
            <a:pPr lvl="1"/>
            <a:r>
              <a:rPr lang="en-IE" dirty="0">
                <a:solidFill>
                  <a:schemeClr val="accent1"/>
                </a:solidFill>
              </a:rPr>
              <a:t>Charisma is not necessarily central to leadership. Can subvert the capacities in lower management by diminishing their responsibility and authority </a:t>
            </a:r>
          </a:p>
          <a:p>
            <a:r>
              <a:rPr lang="en-IE" dirty="0">
                <a:solidFill>
                  <a:schemeClr val="accent1"/>
                </a:solidFill>
              </a:rPr>
              <a:t>Rigid distinction between transactional and transformational values - dominated by transformational values</a:t>
            </a:r>
          </a:p>
          <a:p>
            <a:r>
              <a:rPr lang="en-IE" dirty="0">
                <a:solidFill>
                  <a:schemeClr val="accent1"/>
                </a:solidFill>
              </a:rPr>
              <a:t>Transactional values are significant </a:t>
            </a:r>
          </a:p>
          <a:p>
            <a:pPr lvl="1"/>
            <a:r>
              <a:rPr lang="en-IE" dirty="0">
                <a:solidFill>
                  <a:schemeClr val="accent1"/>
                </a:solidFill>
              </a:rPr>
              <a:t>Values of fairness, responsibility, trust and promise-keeping, - central to the higher moral project (Kant). Fairness, relates directly to justice (Rawls, 1971)</a:t>
            </a:r>
          </a:p>
          <a:p>
            <a:pPr lvl="1"/>
            <a:r>
              <a:rPr lang="en-IE" dirty="0">
                <a:solidFill>
                  <a:schemeClr val="accent1"/>
                </a:solidFill>
              </a:rPr>
              <a:t>Not just self-interest - may involve the negotiation and development of responsibility, that works through higher, general, values and principles in practice</a:t>
            </a:r>
          </a:p>
          <a:p>
            <a:r>
              <a:rPr lang="en-IE" dirty="0">
                <a:solidFill>
                  <a:schemeClr val="accent1"/>
                </a:solidFill>
              </a:rPr>
              <a:t>Does not genuinely respect the autonomy of followers</a:t>
            </a:r>
          </a:p>
          <a:p>
            <a:pPr lvl="1"/>
            <a:r>
              <a:rPr lang="en-IE" dirty="0">
                <a:solidFill>
                  <a:schemeClr val="accent1"/>
                </a:solidFill>
              </a:rPr>
              <a:t>Keeley (2004), assumes collective ends are more legitimate/morally powerful than individual ends</a:t>
            </a:r>
          </a:p>
          <a:p>
            <a:pPr lvl="1"/>
            <a:r>
              <a:rPr lang="en-IE" dirty="0">
                <a:solidFill>
                  <a:schemeClr val="accent1"/>
                </a:solidFill>
              </a:rPr>
              <a:t>Paternalist relationship: leader knows the core values and has to communicate them to  followers, who are not aware of them and develop awareness (prophet &amp; messiahship)</a:t>
            </a:r>
          </a:p>
          <a:p>
            <a:pPr lvl="1"/>
            <a:r>
              <a:rPr lang="en-IE" dirty="0">
                <a:solidFill>
                  <a:schemeClr val="accent1"/>
                </a:solidFill>
              </a:rPr>
              <a:t> But who is to say what the core values are? Western (2008) imposes values and the engineering of culture (imposing is charismatic, individualist and elite leadership model)</a:t>
            </a:r>
          </a:p>
          <a:p>
            <a:r>
              <a:rPr lang="en-IE" dirty="0" err="1">
                <a:solidFill>
                  <a:schemeClr val="accent1"/>
                </a:solidFill>
              </a:rPr>
              <a:t>Enteman</a:t>
            </a:r>
            <a:r>
              <a:rPr lang="en-IE" dirty="0">
                <a:solidFill>
                  <a:schemeClr val="accent1"/>
                </a:solidFill>
              </a:rPr>
              <a:t> (1993) argues, that at any time different moral values may take precedence, involving such imperatives as the sustainability of the firm and of related stakeholders</a:t>
            </a:r>
          </a:p>
        </p:txBody>
      </p:sp>
      <p:pic>
        <p:nvPicPr>
          <p:cNvPr id="5" name="Picture 4">
            <a:extLst>
              <a:ext uri="{FF2B5EF4-FFF2-40B4-BE49-F238E27FC236}">
                <a16:creationId xmlns:a16="http://schemas.microsoft.com/office/drawing/2014/main" id="{DF54932A-7E56-44C1-974A-F505488F04CD}"/>
              </a:ext>
            </a:extLst>
          </p:cNvPr>
          <p:cNvPicPr>
            <a:picLocks noChangeAspect="1"/>
          </p:cNvPicPr>
          <p:nvPr/>
        </p:nvPicPr>
        <p:blipFill rotWithShape="1">
          <a:blip r:embed="rId2">
            <a:extLst>
              <a:ext uri="{28A0092B-C50C-407E-A947-70E740481C1C}">
                <a14:useLocalDpi xmlns:a14="http://schemas.microsoft.com/office/drawing/2010/main" val="0"/>
              </a:ext>
            </a:extLst>
          </a:blip>
          <a:srcRect l="5548" t="4344" r="5488" b="3593"/>
          <a:stretch/>
        </p:blipFill>
        <p:spPr>
          <a:xfrm>
            <a:off x="6836596" y="0"/>
            <a:ext cx="5355404" cy="6858000"/>
          </a:xfrm>
          <a:prstGeom prst="rect">
            <a:avLst/>
          </a:prstGeom>
        </p:spPr>
      </p:pic>
    </p:spTree>
    <p:extLst>
      <p:ext uri="{BB962C8B-B14F-4D97-AF65-F5344CB8AC3E}">
        <p14:creationId xmlns:p14="http://schemas.microsoft.com/office/powerpoint/2010/main" val="3638079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posing for the camera&#10;&#10;Description automatically generated">
            <a:extLst>
              <a:ext uri="{FF2B5EF4-FFF2-40B4-BE49-F238E27FC236}">
                <a16:creationId xmlns:a16="http://schemas.microsoft.com/office/drawing/2014/main" id="{8CBA2FC7-559C-4FF8-931D-5EAF438AB56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3048" y="10"/>
            <a:ext cx="12191999" cy="6857990"/>
          </a:xfrm>
          <a:prstGeom prst="rect">
            <a:avLst/>
          </a:prstGeom>
        </p:spPr>
      </p:pic>
      <p:sp>
        <p:nvSpPr>
          <p:cNvPr id="37" name="Rectangle 3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07865F9-4183-4E25-90D4-467266150D27}"/>
              </a:ext>
            </a:extLst>
          </p:cNvPr>
          <p:cNvSpPr/>
          <p:nvPr/>
        </p:nvSpPr>
        <p:spPr>
          <a:xfrm>
            <a:off x="1063751" y="179497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fontScale="92500"/>
          </a:bodyPr>
          <a:lstStyle/>
          <a:p>
            <a:pPr algn="ctr">
              <a:lnSpc>
                <a:spcPct val="90000"/>
              </a:lnSpc>
              <a:spcBef>
                <a:spcPct val="0"/>
              </a:spcBef>
              <a:spcAft>
                <a:spcPts val="600"/>
              </a:spcAft>
            </a:pPr>
            <a:r>
              <a:rPr lang="en-US" sz="8000" b="1" dirty="0">
                <a:ln w="3175">
                  <a:solidFill>
                    <a:schemeClr val="tx1"/>
                  </a:solidFill>
                </a:ln>
                <a:solidFill>
                  <a:srgbClr val="FFFFFF"/>
                </a:solidFill>
                <a:latin typeface="+mj-lt"/>
                <a:ea typeface="+mj-ea"/>
                <a:cs typeface="+mj-cs"/>
              </a:rPr>
              <a:t>Servant Leadership</a:t>
            </a:r>
          </a:p>
          <a:p>
            <a:pPr algn="ctr">
              <a:lnSpc>
                <a:spcPct val="90000"/>
              </a:lnSpc>
              <a:spcBef>
                <a:spcPct val="0"/>
              </a:spcBef>
              <a:spcAft>
                <a:spcPts val="600"/>
              </a:spcAft>
            </a:pPr>
            <a:r>
              <a:rPr lang="en-US" sz="5200" dirty="0">
                <a:ln>
                  <a:solidFill>
                    <a:schemeClr val="tx1"/>
                  </a:solidFill>
                </a:ln>
                <a:solidFill>
                  <a:srgbClr val="FFFFFF"/>
                </a:solidFill>
                <a:latin typeface="+mj-lt"/>
                <a:ea typeface="+mj-ea"/>
                <a:cs typeface="+mj-cs"/>
              </a:rPr>
              <a:t>Frodo Leading</a:t>
            </a:r>
          </a:p>
          <a:p>
            <a:pPr algn="ctr">
              <a:lnSpc>
                <a:spcPct val="90000"/>
              </a:lnSpc>
              <a:spcBef>
                <a:spcPct val="0"/>
              </a:spcBef>
              <a:spcAft>
                <a:spcPts val="600"/>
              </a:spcAft>
            </a:pPr>
            <a:r>
              <a:rPr lang="en-US" sz="5200" dirty="0">
                <a:ln>
                  <a:solidFill>
                    <a:schemeClr val="tx1"/>
                  </a:solidFill>
                </a:ln>
                <a:solidFill>
                  <a:srgbClr val="FFFFFF"/>
                </a:solidFill>
                <a:latin typeface="+mj-lt"/>
                <a:ea typeface="+mj-ea"/>
                <a:cs typeface="+mj-cs"/>
              </a:rPr>
              <a:t>Despite other strong ‘leaders’ such as </a:t>
            </a:r>
            <a:r>
              <a:rPr lang="en-IE" sz="5200" dirty="0">
                <a:ln>
                  <a:solidFill>
                    <a:schemeClr val="tx1"/>
                  </a:solidFill>
                </a:ln>
                <a:solidFill>
                  <a:srgbClr val="FFFFFF"/>
                </a:solidFill>
                <a:latin typeface="+mj-lt"/>
                <a:ea typeface="+mj-ea"/>
                <a:cs typeface="+mj-cs"/>
              </a:rPr>
              <a:t>Arwen, </a:t>
            </a:r>
            <a:r>
              <a:rPr lang="en-US" sz="5200" dirty="0">
                <a:ln>
                  <a:solidFill>
                    <a:schemeClr val="tx1"/>
                  </a:solidFill>
                </a:ln>
                <a:solidFill>
                  <a:srgbClr val="FFFFFF"/>
                </a:solidFill>
                <a:latin typeface="+mj-lt"/>
                <a:ea typeface="+mj-ea"/>
                <a:cs typeface="+mj-cs"/>
              </a:rPr>
              <a:t>Gandalf, Aragorn and Boromir</a:t>
            </a:r>
          </a:p>
        </p:txBody>
      </p:sp>
      <p:sp>
        <p:nvSpPr>
          <p:cNvPr id="2" name="Rectangle 1">
            <a:extLst>
              <a:ext uri="{FF2B5EF4-FFF2-40B4-BE49-F238E27FC236}">
                <a16:creationId xmlns:a16="http://schemas.microsoft.com/office/drawing/2014/main" id="{72C3AD8D-E337-4125-8974-FD1B2050A4BA}"/>
              </a:ext>
            </a:extLst>
          </p:cNvPr>
          <p:cNvSpPr/>
          <p:nvPr/>
        </p:nvSpPr>
        <p:spPr>
          <a:xfrm>
            <a:off x="6065928" y="6217131"/>
            <a:ext cx="6123023" cy="923330"/>
          </a:xfrm>
          <a:prstGeom prst="rect">
            <a:avLst/>
          </a:prstGeom>
        </p:spPr>
        <p:txBody>
          <a:bodyPr wrap="none">
            <a:spAutoFit/>
          </a:bodyPr>
          <a:lstStyle/>
          <a:p>
            <a:r>
              <a:rPr lang="en-IE" dirty="0">
                <a:solidFill>
                  <a:schemeClr val="bg1"/>
                </a:solidFill>
                <a:latin typeface="Roboto"/>
              </a:rPr>
              <a:t>LOTR The Two Towers - The Tales That Really Mattered...</a:t>
            </a:r>
          </a:p>
          <a:p>
            <a:r>
              <a:rPr lang="en-IE" dirty="0">
                <a:solidFill>
                  <a:schemeClr val="bg1"/>
                </a:solidFill>
                <a:latin typeface="Roboto"/>
                <a:hlinkClick r:id="rId3"/>
              </a:rPr>
              <a:t>https://www.youtube.com/watch?v=k6C8SX0mWP0</a:t>
            </a:r>
            <a:endParaRPr lang="en-IE" dirty="0">
              <a:solidFill>
                <a:schemeClr val="bg1"/>
              </a:solidFill>
              <a:latin typeface="Roboto"/>
            </a:endParaRPr>
          </a:p>
          <a:p>
            <a:endParaRPr lang="en-IE" b="0" i="0" dirty="0">
              <a:solidFill>
                <a:schemeClr val="bg1"/>
              </a:solidFill>
              <a:effectLst/>
              <a:latin typeface="Roboto"/>
            </a:endParaRPr>
          </a:p>
        </p:txBody>
      </p:sp>
    </p:spTree>
    <p:extLst>
      <p:ext uri="{BB962C8B-B14F-4D97-AF65-F5344CB8AC3E}">
        <p14:creationId xmlns:p14="http://schemas.microsoft.com/office/powerpoint/2010/main" val="4008947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FBA1F-9CF6-4D09-B6F5-98437B868012}"/>
              </a:ext>
            </a:extLst>
          </p:cNvPr>
          <p:cNvSpPr>
            <a:spLocks noGrp="1"/>
          </p:cNvSpPr>
          <p:nvPr>
            <p:ph type="title"/>
          </p:nvPr>
        </p:nvSpPr>
        <p:spPr>
          <a:xfrm>
            <a:off x="1362182" y="-137376"/>
            <a:ext cx="4639733" cy="1277938"/>
          </a:xfrm>
        </p:spPr>
        <p:txBody>
          <a:bodyPr>
            <a:normAutofit/>
          </a:bodyPr>
          <a:lstStyle/>
          <a:p>
            <a:r>
              <a:rPr lang="en-IE" b="1" dirty="0"/>
              <a:t>Servant Leadership</a:t>
            </a:r>
          </a:p>
        </p:txBody>
      </p:sp>
      <p:sp>
        <p:nvSpPr>
          <p:cNvPr id="3" name="Content Placeholder 2">
            <a:extLst>
              <a:ext uri="{FF2B5EF4-FFF2-40B4-BE49-F238E27FC236}">
                <a16:creationId xmlns:a16="http://schemas.microsoft.com/office/drawing/2014/main" id="{8F50C202-F6F5-42B7-8CBB-FA6055A84426}"/>
              </a:ext>
            </a:extLst>
          </p:cNvPr>
          <p:cNvSpPr>
            <a:spLocks noGrp="1"/>
          </p:cNvSpPr>
          <p:nvPr>
            <p:ph idx="1"/>
          </p:nvPr>
        </p:nvSpPr>
        <p:spPr>
          <a:xfrm>
            <a:off x="-16619" y="1003175"/>
            <a:ext cx="7568886" cy="6143625"/>
          </a:xfrm>
        </p:spPr>
        <p:txBody>
          <a:bodyPr>
            <a:normAutofit/>
          </a:bodyPr>
          <a:lstStyle/>
          <a:p>
            <a:r>
              <a:rPr lang="en-IE" sz="1600" dirty="0"/>
              <a:t>Closely related to the transformational approach </a:t>
            </a:r>
          </a:p>
          <a:p>
            <a:r>
              <a:rPr lang="en-IE" sz="1600" dirty="0"/>
              <a:t>Greenleaf (1977) - Herman Hesse’s Journey to the East (2003)</a:t>
            </a:r>
          </a:p>
          <a:p>
            <a:pPr lvl="1"/>
            <a:r>
              <a:rPr lang="en-IE" sz="1400" dirty="0"/>
              <a:t>Central is Leo, a servant who carries the bags and does all the essential chores. Over time it becomes evident that Leo gives to the group a sense of coherence and well-being. When he inexplicably disappears, the group loses its coherence and direction. Becomes clear that Leo was in fact the leader of the group </a:t>
            </a:r>
          </a:p>
          <a:p>
            <a:r>
              <a:rPr lang="en-IE" sz="1600" dirty="0" err="1"/>
              <a:t>Ciulla</a:t>
            </a:r>
            <a:r>
              <a:rPr lang="en-IE" sz="1600" dirty="0"/>
              <a:t> (2004: 71) - simple but radical shift, principally as it questions the paradigm of leaders and follower - leaders take the function often associated with followers – that of servant</a:t>
            </a:r>
          </a:p>
          <a:p>
            <a:r>
              <a:rPr lang="en-IE" sz="1600" dirty="0"/>
              <a:t>Marks it out from the prophet and messiah idea  </a:t>
            </a:r>
          </a:p>
          <a:p>
            <a:r>
              <a:rPr lang="en-IE" sz="1600" dirty="0"/>
              <a:t>Involves putting the needs of those who are being led first</a:t>
            </a:r>
          </a:p>
          <a:p>
            <a:r>
              <a:rPr lang="en-IE" sz="1600" dirty="0"/>
              <a:t>Christian paradigm: stresses Christ’s servanthood (Gospel of Mark 8:27–30)</a:t>
            </a:r>
          </a:p>
          <a:p>
            <a:r>
              <a:rPr lang="en-IE" sz="1600" dirty="0"/>
              <a:t>Mindset change ‘an understanding and practice of leadership that places the good of those led over the self-interest of the leader’ (</a:t>
            </a:r>
            <a:r>
              <a:rPr lang="en-IE" sz="1600" dirty="0" err="1"/>
              <a:t>Laub</a:t>
            </a:r>
            <a:r>
              <a:rPr lang="en-IE" sz="1600" dirty="0"/>
              <a:t>, 2004: 5)</a:t>
            </a:r>
          </a:p>
          <a:p>
            <a:r>
              <a:rPr lang="en-IE" sz="1600" dirty="0"/>
              <a:t>Moves away from a concern with organisational and customer interests - not unimportant, but peripheral</a:t>
            </a:r>
          </a:p>
          <a:p>
            <a:r>
              <a:rPr lang="en-IE" sz="1600" dirty="0"/>
              <a:t>Group and member changes will emerge with the focus on the followers</a:t>
            </a:r>
          </a:p>
          <a:p>
            <a:r>
              <a:rPr lang="en-IE" sz="1600" dirty="0"/>
              <a:t>Alimo-Metcalfe and Alban-Metcalfe (2005) argue the importance of providing empirical research - assessment of leadership beyond task fulfilment and into monitoring whether real service has been achieved</a:t>
            </a:r>
          </a:p>
          <a:p>
            <a:endParaRPr lang="en-IE" sz="1000" dirty="0"/>
          </a:p>
        </p:txBody>
      </p:sp>
      <p:pic>
        <p:nvPicPr>
          <p:cNvPr id="5" name="Picture 4" descr="Text&#10;&#10;Description automatically generated">
            <a:extLst>
              <a:ext uri="{FF2B5EF4-FFF2-40B4-BE49-F238E27FC236}">
                <a16:creationId xmlns:a16="http://schemas.microsoft.com/office/drawing/2014/main" id="{0484E07E-37FA-4922-B9B9-10E30AB1CCB9}"/>
              </a:ext>
            </a:extLst>
          </p:cNvPr>
          <p:cNvPicPr>
            <a:picLocks noChangeAspect="1"/>
          </p:cNvPicPr>
          <p:nvPr/>
        </p:nvPicPr>
        <p:blipFill rotWithShape="1">
          <a:blip r:embed="rId2">
            <a:extLst>
              <a:ext uri="{28A0092B-C50C-407E-A947-70E740481C1C}">
                <a14:useLocalDpi xmlns:a14="http://schemas.microsoft.com/office/drawing/2010/main" val="0"/>
              </a:ext>
            </a:extLst>
          </a:blip>
          <a:srcRect t="236" r="-2" b="1099"/>
          <a:stretch/>
        </p:blipFill>
        <p:spPr>
          <a:xfrm>
            <a:off x="7459039" y="10"/>
            <a:ext cx="4732962" cy="6857990"/>
          </a:xfrm>
          <a:prstGeom prst="rect">
            <a:avLst/>
          </a:prstGeom>
        </p:spPr>
      </p:pic>
    </p:spTree>
    <p:extLst>
      <p:ext uri="{BB962C8B-B14F-4D97-AF65-F5344CB8AC3E}">
        <p14:creationId xmlns:p14="http://schemas.microsoft.com/office/powerpoint/2010/main" val="152408633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71E0A-1308-486C-8EF2-3AAACB9E5AA2}"/>
              </a:ext>
            </a:extLst>
          </p:cNvPr>
          <p:cNvSpPr>
            <a:spLocks noGrp="1"/>
          </p:cNvSpPr>
          <p:nvPr>
            <p:ph type="title"/>
          </p:nvPr>
        </p:nvSpPr>
        <p:spPr>
          <a:xfrm>
            <a:off x="869022" y="123093"/>
            <a:ext cx="4586555" cy="1325563"/>
          </a:xfrm>
        </p:spPr>
        <p:txBody>
          <a:bodyPr/>
          <a:lstStyle/>
          <a:p>
            <a:r>
              <a:rPr lang="en-IE" b="1" dirty="0">
                <a:solidFill>
                  <a:schemeClr val="accent1"/>
                </a:solidFill>
              </a:rPr>
              <a:t>Servant Leadership</a:t>
            </a:r>
          </a:p>
        </p:txBody>
      </p:sp>
      <p:sp>
        <p:nvSpPr>
          <p:cNvPr id="3" name="Content Placeholder 2">
            <a:extLst>
              <a:ext uri="{FF2B5EF4-FFF2-40B4-BE49-F238E27FC236}">
                <a16:creationId xmlns:a16="http://schemas.microsoft.com/office/drawing/2014/main" id="{16035C6E-C6F5-4E63-B144-D01FB826044B}"/>
              </a:ext>
            </a:extLst>
          </p:cNvPr>
          <p:cNvSpPr>
            <a:spLocks noGrp="1"/>
          </p:cNvSpPr>
          <p:nvPr>
            <p:ph idx="1"/>
          </p:nvPr>
        </p:nvSpPr>
        <p:spPr>
          <a:xfrm>
            <a:off x="158232" y="1272908"/>
            <a:ext cx="6172520" cy="5461999"/>
          </a:xfrm>
        </p:spPr>
        <p:txBody>
          <a:bodyPr>
            <a:normAutofit fontScale="85000" lnSpcReduction="20000"/>
          </a:bodyPr>
          <a:lstStyle/>
          <a:p>
            <a:r>
              <a:rPr lang="en-IE" dirty="0">
                <a:solidFill>
                  <a:schemeClr val="accent1"/>
                </a:solidFill>
              </a:rPr>
              <a:t>Six key behaviours (Laub,2004)</a:t>
            </a:r>
          </a:p>
          <a:p>
            <a:pPr lvl="1"/>
            <a:r>
              <a:rPr lang="en-IE" dirty="0">
                <a:solidFill>
                  <a:schemeClr val="accent1"/>
                </a:solidFill>
              </a:rPr>
              <a:t>Valuing people</a:t>
            </a:r>
          </a:p>
          <a:p>
            <a:pPr lvl="1"/>
            <a:r>
              <a:rPr lang="en-IE" dirty="0">
                <a:solidFill>
                  <a:schemeClr val="accent1"/>
                </a:solidFill>
              </a:rPr>
              <a:t>Developing people</a:t>
            </a:r>
          </a:p>
          <a:p>
            <a:pPr lvl="1"/>
            <a:r>
              <a:rPr lang="en-IE" dirty="0">
                <a:solidFill>
                  <a:schemeClr val="accent1"/>
                </a:solidFill>
              </a:rPr>
              <a:t>Building community</a:t>
            </a:r>
          </a:p>
          <a:p>
            <a:pPr lvl="1"/>
            <a:r>
              <a:rPr lang="en-IE" dirty="0">
                <a:solidFill>
                  <a:schemeClr val="accent1"/>
                </a:solidFill>
              </a:rPr>
              <a:t>Displaying authenticity</a:t>
            </a:r>
          </a:p>
          <a:p>
            <a:pPr lvl="1"/>
            <a:r>
              <a:rPr lang="en-IE" dirty="0">
                <a:solidFill>
                  <a:schemeClr val="accent1"/>
                </a:solidFill>
              </a:rPr>
              <a:t>Providing leadership</a:t>
            </a:r>
          </a:p>
          <a:p>
            <a:pPr lvl="1"/>
            <a:r>
              <a:rPr lang="en-IE" dirty="0">
                <a:solidFill>
                  <a:schemeClr val="accent1"/>
                </a:solidFill>
              </a:rPr>
              <a:t>Sharing leadership</a:t>
            </a:r>
          </a:p>
          <a:p>
            <a:r>
              <a:rPr lang="en-IE" dirty="0">
                <a:solidFill>
                  <a:schemeClr val="accent1"/>
                </a:solidFill>
              </a:rPr>
              <a:t>Greenleaf (1977) - ten core characteristics - listening, empathy, healing, awareness, persuasion, conceptualisation (the capacity to develop a vision), foresight (the capacity to understand and learn from the past, and apply these lessons to the present and future), stewardship, commitment to the growth of people, and building community. </a:t>
            </a:r>
          </a:p>
          <a:p>
            <a:r>
              <a:rPr lang="en-IE" dirty="0">
                <a:solidFill>
                  <a:schemeClr val="accent1"/>
                </a:solidFill>
              </a:rPr>
              <a:t>Ethically the idea goes beyond the universal principles of Burns based on altruism and care, virtue ethics, and a worldview of stewardship</a:t>
            </a:r>
          </a:p>
          <a:p>
            <a:endParaRPr lang="en-IE" dirty="0"/>
          </a:p>
        </p:txBody>
      </p:sp>
      <p:pic>
        <p:nvPicPr>
          <p:cNvPr id="7" name="Picture 6" descr="Text&#10;&#10;Description automatically generated">
            <a:extLst>
              <a:ext uri="{FF2B5EF4-FFF2-40B4-BE49-F238E27FC236}">
                <a16:creationId xmlns:a16="http://schemas.microsoft.com/office/drawing/2014/main" id="{F9E2AAFF-375F-4919-88CF-7CB5A9D30A0B}"/>
              </a:ext>
            </a:extLst>
          </p:cNvPr>
          <p:cNvPicPr>
            <a:picLocks noChangeAspect="1"/>
          </p:cNvPicPr>
          <p:nvPr/>
        </p:nvPicPr>
        <p:blipFill rotWithShape="1">
          <a:blip r:embed="rId2">
            <a:extLst>
              <a:ext uri="{28A0092B-C50C-407E-A947-70E740481C1C}">
                <a14:useLocalDpi xmlns:a14="http://schemas.microsoft.com/office/drawing/2010/main" val="0"/>
              </a:ext>
            </a:extLst>
          </a:blip>
          <a:srcRect l="4375" t="4436" r="12292" b="6458"/>
          <a:stretch/>
        </p:blipFill>
        <p:spPr>
          <a:xfrm>
            <a:off x="6477000" y="0"/>
            <a:ext cx="5715000" cy="6858000"/>
          </a:xfrm>
          <a:prstGeom prst="rect">
            <a:avLst/>
          </a:prstGeom>
        </p:spPr>
      </p:pic>
    </p:spTree>
    <p:extLst>
      <p:ext uri="{BB962C8B-B14F-4D97-AF65-F5344CB8AC3E}">
        <p14:creationId xmlns:p14="http://schemas.microsoft.com/office/powerpoint/2010/main" val="2555564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28A03-2C90-43CA-AC0D-A83AA6B6D187}"/>
              </a:ext>
            </a:extLst>
          </p:cNvPr>
          <p:cNvSpPr>
            <a:spLocks noGrp="1"/>
          </p:cNvSpPr>
          <p:nvPr>
            <p:ph type="title"/>
          </p:nvPr>
        </p:nvSpPr>
        <p:spPr>
          <a:xfrm>
            <a:off x="535111" y="101055"/>
            <a:ext cx="6569467" cy="1325563"/>
          </a:xfrm>
        </p:spPr>
        <p:txBody>
          <a:bodyPr/>
          <a:lstStyle/>
          <a:p>
            <a:r>
              <a:rPr lang="en-IE" b="1" dirty="0">
                <a:solidFill>
                  <a:schemeClr val="accent1"/>
                </a:solidFill>
              </a:rPr>
              <a:t>Servant Leadership Criticism </a:t>
            </a:r>
          </a:p>
        </p:txBody>
      </p:sp>
      <p:sp>
        <p:nvSpPr>
          <p:cNvPr id="3" name="Content Placeholder 2">
            <a:extLst>
              <a:ext uri="{FF2B5EF4-FFF2-40B4-BE49-F238E27FC236}">
                <a16:creationId xmlns:a16="http://schemas.microsoft.com/office/drawing/2014/main" id="{469348BE-B601-481C-B186-EDBB3049CBF9}"/>
              </a:ext>
            </a:extLst>
          </p:cNvPr>
          <p:cNvSpPr>
            <a:spLocks noGrp="1"/>
          </p:cNvSpPr>
          <p:nvPr>
            <p:ph idx="1"/>
          </p:nvPr>
        </p:nvSpPr>
        <p:spPr>
          <a:xfrm>
            <a:off x="252572" y="1507125"/>
            <a:ext cx="7155094" cy="5499850"/>
          </a:xfrm>
        </p:spPr>
        <p:txBody>
          <a:bodyPr>
            <a:normAutofit fontScale="77500" lnSpcReduction="20000"/>
          </a:bodyPr>
          <a:lstStyle/>
          <a:p>
            <a:r>
              <a:rPr lang="en-IE" dirty="0" err="1">
                <a:solidFill>
                  <a:schemeClr val="accent1"/>
                </a:solidFill>
              </a:rPr>
              <a:t>Polleys</a:t>
            </a:r>
            <a:r>
              <a:rPr lang="en-IE" dirty="0">
                <a:solidFill>
                  <a:schemeClr val="accent1"/>
                </a:solidFill>
              </a:rPr>
              <a:t> (2002) - no theoretical base and it is not possible to build any theory </a:t>
            </a:r>
          </a:p>
          <a:p>
            <a:pPr lvl="1"/>
            <a:r>
              <a:rPr lang="en-IE" dirty="0">
                <a:solidFill>
                  <a:schemeClr val="accent1"/>
                </a:solidFill>
              </a:rPr>
              <a:t>Based in values and a particular worldview</a:t>
            </a:r>
          </a:p>
          <a:p>
            <a:pPr lvl="1"/>
            <a:r>
              <a:rPr lang="en-IE" dirty="0">
                <a:solidFill>
                  <a:schemeClr val="accent1"/>
                </a:solidFill>
              </a:rPr>
              <a:t>Empirical research has aimed to provide support for the model in practice, criticisms that it is not practical in the context of leadership that demands difficult and swift decision-making</a:t>
            </a:r>
          </a:p>
          <a:p>
            <a:r>
              <a:rPr lang="en-IE" dirty="0">
                <a:solidFill>
                  <a:schemeClr val="accent1"/>
                </a:solidFill>
              </a:rPr>
              <a:t>Lack of theory makes it difficult to provide a substantive analysis - leads to a view that is based in a strong ethical principle (Service). Ultimately, the idea of service requires at least some idea of the good being served</a:t>
            </a:r>
          </a:p>
          <a:p>
            <a:r>
              <a:rPr lang="en-IE" dirty="0">
                <a:solidFill>
                  <a:schemeClr val="accent1"/>
                </a:solidFill>
              </a:rPr>
              <a:t>The good behind the idea of service is best expressed in the concept of </a:t>
            </a:r>
            <a:r>
              <a:rPr lang="en-IE" dirty="0" err="1">
                <a:solidFill>
                  <a:schemeClr val="accent1"/>
                </a:solidFill>
              </a:rPr>
              <a:t>agapē</a:t>
            </a:r>
            <a:r>
              <a:rPr lang="en-IE" dirty="0">
                <a:solidFill>
                  <a:schemeClr val="accent1"/>
                </a:solidFill>
              </a:rPr>
              <a:t>, unconditional care in the Christian tradition but, historically, women became oppressed by models of unconditional service (Robinson, 2001) </a:t>
            </a:r>
          </a:p>
          <a:p>
            <a:r>
              <a:rPr lang="en-IE" dirty="0">
                <a:solidFill>
                  <a:schemeClr val="accent1"/>
                </a:solidFill>
              </a:rPr>
              <a:t>Emphasis on care and service can lead to polarised and imbalanced ethics</a:t>
            </a:r>
          </a:p>
          <a:p>
            <a:r>
              <a:rPr lang="en-IE" dirty="0">
                <a:solidFill>
                  <a:schemeClr val="accent1"/>
                </a:solidFill>
              </a:rPr>
              <a:t>Too great a stress on altruism, to the exclusion of self-interest</a:t>
            </a:r>
          </a:p>
          <a:p>
            <a:endParaRPr lang="en-IE" dirty="0"/>
          </a:p>
        </p:txBody>
      </p:sp>
      <p:pic>
        <p:nvPicPr>
          <p:cNvPr id="5" name="Picture 4" descr="A close up of a sign&#10;&#10;Description automatically generated">
            <a:extLst>
              <a:ext uri="{FF2B5EF4-FFF2-40B4-BE49-F238E27FC236}">
                <a16:creationId xmlns:a16="http://schemas.microsoft.com/office/drawing/2014/main" id="{4CF1ED25-D5FE-4F65-BE91-ABF68B57767F}"/>
              </a:ext>
            </a:extLst>
          </p:cNvPr>
          <p:cNvPicPr>
            <a:picLocks noChangeAspect="1"/>
          </p:cNvPicPr>
          <p:nvPr/>
        </p:nvPicPr>
        <p:blipFill rotWithShape="1">
          <a:blip r:embed="rId2">
            <a:extLst>
              <a:ext uri="{28A0092B-C50C-407E-A947-70E740481C1C}">
                <a14:useLocalDpi xmlns:a14="http://schemas.microsoft.com/office/drawing/2010/main" val="0"/>
              </a:ext>
            </a:extLst>
          </a:blip>
          <a:srcRect l="17859" r="17041"/>
          <a:stretch/>
        </p:blipFill>
        <p:spPr>
          <a:xfrm>
            <a:off x="7407666" y="0"/>
            <a:ext cx="4784334" cy="6858000"/>
          </a:xfrm>
          <a:prstGeom prst="rect">
            <a:avLst/>
          </a:prstGeom>
        </p:spPr>
      </p:pic>
    </p:spTree>
    <p:extLst>
      <p:ext uri="{BB962C8B-B14F-4D97-AF65-F5344CB8AC3E}">
        <p14:creationId xmlns:p14="http://schemas.microsoft.com/office/powerpoint/2010/main" val="2693341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DA330-0E62-4D9B-877C-A7A568DC1ACF}"/>
              </a:ext>
            </a:extLst>
          </p:cNvPr>
          <p:cNvSpPr>
            <a:spLocks noGrp="1"/>
          </p:cNvSpPr>
          <p:nvPr>
            <p:ph type="title"/>
          </p:nvPr>
        </p:nvSpPr>
        <p:spPr>
          <a:xfrm>
            <a:off x="698500" y="234791"/>
            <a:ext cx="5786120" cy="1325563"/>
          </a:xfrm>
        </p:spPr>
        <p:txBody>
          <a:bodyPr/>
          <a:lstStyle/>
          <a:p>
            <a:r>
              <a:rPr lang="en-IE" b="1" dirty="0">
                <a:solidFill>
                  <a:schemeClr val="accent1"/>
                </a:solidFill>
              </a:rPr>
              <a:t>War What is it Good For!</a:t>
            </a:r>
          </a:p>
        </p:txBody>
      </p:sp>
      <p:sp>
        <p:nvSpPr>
          <p:cNvPr id="3" name="Content Placeholder 2">
            <a:extLst>
              <a:ext uri="{FF2B5EF4-FFF2-40B4-BE49-F238E27FC236}">
                <a16:creationId xmlns:a16="http://schemas.microsoft.com/office/drawing/2014/main" id="{CF85D009-B312-46A7-A035-BB5814D27286}"/>
              </a:ext>
            </a:extLst>
          </p:cNvPr>
          <p:cNvSpPr>
            <a:spLocks noGrp="1"/>
          </p:cNvSpPr>
          <p:nvPr>
            <p:ph idx="1"/>
          </p:nvPr>
        </p:nvSpPr>
        <p:spPr>
          <a:xfrm>
            <a:off x="0" y="1795144"/>
            <a:ext cx="7183120" cy="5062855"/>
          </a:xfrm>
        </p:spPr>
        <p:txBody>
          <a:bodyPr/>
          <a:lstStyle/>
          <a:p>
            <a:pPr algn="l"/>
            <a:r>
              <a:rPr lang="en-GB" sz="2200" dirty="0">
                <a:solidFill>
                  <a:schemeClr val="accent1"/>
                </a:solidFill>
              </a:rPr>
              <a:t>Military leadership describes leadership in terms of the individual’s “Perception” and “Response” to “External reality, the physical and </a:t>
            </a:r>
            <a:r>
              <a:rPr lang="fr-FR" sz="2200" dirty="0">
                <a:solidFill>
                  <a:schemeClr val="accent1"/>
                </a:solidFill>
              </a:rPr>
              <a:t>social </a:t>
            </a:r>
            <a:r>
              <a:rPr lang="fr-FR" sz="2200" dirty="0" err="1">
                <a:solidFill>
                  <a:schemeClr val="accent1"/>
                </a:solidFill>
              </a:rPr>
              <a:t>environment</a:t>
            </a:r>
            <a:r>
              <a:rPr lang="fr-FR" sz="2200" dirty="0">
                <a:solidFill>
                  <a:schemeClr val="accent1"/>
                </a:solidFill>
              </a:rPr>
              <a:t>”. Dixon ([1976],1994)</a:t>
            </a:r>
          </a:p>
          <a:p>
            <a:pPr algn="l"/>
            <a:r>
              <a:rPr lang="en-GB" sz="2200" dirty="0">
                <a:solidFill>
                  <a:schemeClr val="accent1"/>
                </a:solidFill>
              </a:rPr>
              <a:t>“A senior military or naval commander does not, indeed cannot, act in lonely isolation but is fettered by the organisation to which he </a:t>
            </a:r>
            <a:r>
              <a:rPr lang="en-IE" sz="2200" dirty="0">
                <a:solidFill>
                  <a:schemeClr val="accent1"/>
                </a:solidFill>
              </a:rPr>
              <a:t>belongs.” Dixon ([1976],1994)</a:t>
            </a:r>
          </a:p>
          <a:p>
            <a:r>
              <a:rPr lang="en-GB" sz="2200" dirty="0">
                <a:solidFill>
                  <a:schemeClr val="accent1"/>
                </a:solidFill>
              </a:rPr>
              <a:t>Edwin Starr – War, What is it good for? Absolutely nothing! </a:t>
            </a:r>
          </a:p>
          <a:p>
            <a:pPr algn="l"/>
            <a:endParaRPr lang="en-IE" sz="2200" dirty="0">
              <a:solidFill>
                <a:schemeClr val="accent1"/>
              </a:solidFill>
            </a:endParaRPr>
          </a:p>
        </p:txBody>
      </p:sp>
      <p:pic>
        <p:nvPicPr>
          <p:cNvPr id="5" name="Picture 4" descr="A picture containing text&#10;&#10;Description automatically generated">
            <a:extLst>
              <a:ext uri="{FF2B5EF4-FFF2-40B4-BE49-F238E27FC236}">
                <a16:creationId xmlns:a16="http://schemas.microsoft.com/office/drawing/2014/main" id="{901D9619-ABE0-4B0F-A67D-568EE738D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3120" y="0"/>
            <a:ext cx="5008880" cy="6858000"/>
          </a:xfrm>
          <a:prstGeom prst="rect">
            <a:avLst/>
          </a:prstGeom>
        </p:spPr>
      </p:pic>
    </p:spTree>
    <p:extLst>
      <p:ext uri="{BB962C8B-B14F-4D97-AF65-F5344CB8AC3E}">
        <p14:creationId xmlns:p14="http://schemas.microsoft.com/office/powerpoint/2010/main" val="1046982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94155-47FC-482F-802F-54194DB25DFB}"/>
              </a:ext>
            </a:extLst>
          </p:cNvPr>
          <p:cNvSpPr>
            <a:spLocks noGrp="1"/>
          </p:cNvSpPr>
          <p:nvPr>
            <p:ph type="title"/>
          </p:nvPr>
        </p:nvSpPr>
        <p:spPr>
          <a:xfrm>
            <a:off x="338191" y="97996"/>
            <a:ext cx="5757809" cy="1325563"/>
          </a:xfrm>
        </p:spPr>
        <p:txBody>
          <a:bodyPr/>
          <a:lstStyle/>
          <a:p>
            <a:pPr algn="ctr"/>
            <a:r>
              <a:rPr lang="en-IE" b="1" dirty="0">
                <a:solidFill>
                  <a:schemeClr val="accent1"/>
                </a:solidFill>
              </a:rPr>
              <a:t>Transactional Leadership Rost (1991) </a:t>
            </a:r>
          </a:p>
        </p:txBody>
      </p:sp>
      <p:sp>
        <p:nvSpPr>
          <p:cNvPr id="3" name="Content Placeholder 2">
            <a:extLst>
              <a:ext uri="{FF2B5EF4-FFF2-40B4-BE49-F238E27FC236}">
                <a16:creationId xmlns:a16="http://schemas.microsoft.com/office/drawing/2014/main" id="{406A6C59-B80E-4718-BFE3-D14FC5BA1F58}"/>
              </a:ext>
            </a:extLst>
          </p:cNvPr>
          <p:cNvSpPr>
            <a:spLocks noGrp="1"/>
          </p:cNvSpPr>
          <p:nvPr>
            <p:ph idx="1"/>
          </p:nvPr>
        </p:nvSpPr>
        <p:spPr>
          <a:xfrm>
            <a:off x="65745" y="1504705"/>
            <a:ext cx="6455594" cy="5503874"/>
          </a:xfrm>
        </p:spPr>
        <p:txBody>
          <a:bodyPr>
            <a:normAutofit fontScale="85000" lnSpcReduction="20000"/>
          </a:bodyPr>
          <a:lstStyle/>
          <a:p>
            <a:r>
              <a:rPr lang="en-IE" dirty="0">
                <a:solidFill>
                  <a:schemeClr val="accent1"/>
                </a:solidFill>
              </a:rPr>
              <a:t>Attempts to balance the different ethical elements </a:t>
            </a:r>
          </a:p>
          <a:p>
            <a:r>
              <a:rPr lang="en-IE" dirty="0">
                <a:solidFill>
                  <a:schemeClr val="accent1"/>
                </a:solidFill>
              </a:rPr>
              <a:t>Contrasts influence with institutional authority</a:t>
            </a:r>
          </a:p>
          <a:p>
            <a:r>
              <a:rPr lang="en-IE" dirty="0">
                <a:solidFill>
                  <a:schemeClr val="accent1"/>
                </a:solidFill>
              </a:rPr>
              <a:t>Influence is multi-directional; authority is top-down with one direction. Influence is based on persuasion, not coercion. Requires several things</a:t>
            </a:r>
          </a:p>
          <a:p>
            <a:pPr lvl="1"/>
            <a:r>
              <a:rPr lang="en-IE" dirty="0">
                <a:solidFill>
                  <a:schemeClr val="accent1"/>
                </a:solidFill>
              </a:rPr>
              <a:t>Effective contractual relationships, involving acceptance of responsibilities legitimated by contract </a:t>
            </a:r>
          </a:p>
          <a:p>
            <a:pPr lvl="1"/>
            <a:r>
              <a:rPr lang="en-IE" dirty="0">
                <a:solidFill>
                  <a:schemeClr val="accent1"/>
                </a:solidFill>
              </a:rPr>
              <a:t>Followers are active, not passive</a:t>
            </a:r>
          </a:p>
          <a:p>
            <a:pPr lvl="1"/>
            <a:r>
              <a:rPr lang="en-IE" dirty="0">
                <a:solidFill>
                  <a:schemeClr val="accent1"/>
                </a:solidFill>
              </a:rPr>
              <a:t>Subordinates, empowered by contract multiple leadership, varying in different contexts. </a:t>
            </a:r>
          </a:p>
          <a:p>
            <a:pPr lvl="1"/>
            <a:r>
              <a:rPr lang="en-IE" dirty="0">
                <a:solidFill>
                  <a:schemeClr val="accent1"/>
                </a:solidFill>
              </a:rPr>
              <a:t>Active followers have many roles that are dynamic, part of a complex system, not a fixed hierarchy</a:t>
            </a:r>
          </a:p>
          <a:p>
            <a:pPr lvl="1"/>
            <a:r>
              <a:rPr lang="en-IE" dirty="0">
                <a:solidFill>
                  <a:schemeClr val="accent1"/>
                </a:solidFill>
              </a:rPr>
              <a:t>Accepts that organisations may have several different purposes - leads to constant interactive relationships, responding to change</a:t>
            </a:r>
          </a:p>
          <a:p>
            <a:r>
              <a:rPr lang="en-IE" dirty="0">
                <a:solidFill>
                  <a:schemeClr val="accent1"/>
                </a:solidFill>
              </a:rPr>
              <a:t>Accepts leadership involves transformation of some kind</a:t>
            </a:r>
          </a:p>
        </p:txBody>
      </p:sp>
      <p:pic>
        <p:nvPicPr>
          <p:cNvPr id="8" name="Picture 7" descr="A person posing for a photo&#10;&#10;Description automatically generated">
            <a:extLst>
              <a:ext uri="{FF2B5EF4-FFF2-40B4-BE49-F238E27FC236}">
                <a16:creationId xmlns:a16="http://schemas.microsoft.com/office/drawing/2014/main" id="{55476EF0-36FF-492C-A825-D2C40A835B06}"/>
              </a:ext>
            </a:extLst>
          </p:cNvPr>
          <p:cNvPicPr>
            <a:picLocks noChangeAspect="1"/>
          </p:cNvPicPr>
          <p:nvPr/>
        </p:nvPicPr>
        <p:blipFill rotWithShape="1">
          <a:blip r:embed="rId2">
            <a:extLst>
              <a:ext uri="{28A0092B-C50C-407E-A947-70E740481C1C}">
                <a14:useLocalDpi xmlns:a14="http://schemas.microsoft.com/office/drawing/2010/main" val="0"/>
              </a:ext>
            </a:extLst>
          </a:blip>
          <a:srcRect l="11510" t="45" r="4024" b="2957"/>
          <a:stretch/>
        </p:blipFill>
        <p:spPr>
          <a:xfrm>
            <a:off x="6656797" y="0"/>
            <a:ext cx="5535203" cy="6858000"/>
          </a:xfrm>
          <a:prstGeom prst="rect">
            <a:avLst/>
          </a:prstGeom>
        </p:spPr>
      </p:pic>
    </p:spTree>
    <p:extLst>
      <p:ext uri="{BB962C8B-B14F-4D97-AF65-F5344CB8AC3E}">
        <p14:creationId xmlns:p14="http://schemas.microsoft.com/office/powerpoint/2010/main" val="3023576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4700-4B54-4529-9DD6-4D673B972484}"/>
              </a:ext>
            </a:extLst>
          </p:cNvPr>
          <p:cNvSpPr>
            <a:spLocks noGrp="1"/>
          </p:cNvSpPr>
          <p:nvPr>
            <p:ph type="title"/>
          </p:nvPr>
        </p:nvSpPr>
        <p:spPr>
          <a:xfrm>
            <a:off x="1053958" y="200346"/>
            <a:ext cx="10412002" cy="1012005"/>
          </a:xfrm>
        </p:spPr>
        <p:txBody>
          <a:bodyPr/>
          <a:lstStyle/>
          <a:p>
            <a:pPr algn="ctr"/>
            <a:r>
              <a:rPr lang="en-IE" b="1" dirty="0">
                <a:solidFill>
                  <a:schemeClr val="accent1"/>
                </a:solidFill>
              </a:rPr>
              <a:t>Transactional Leadership (Rost,1991) </a:t>
            </a:r>
          </a:p>
        </p:txBody>
      </p:sp>
      <p:graphicFrame>
        <p:nvGraphicFramePr>
          <p:cNvPr id="4" name="Content Placeholder 3">
            <a:extLst>
              <a:ext uri="{FF2B5EF4-FFF2-40B4-BE49-F238E27FC236}">
                <a16:creationId xmlns:a16="http://schemas.microsoft.com/office/drawing/2014/main" id="{5BF2CCD5-43CB-4882-98FE-FBA6DD0F5408}"/>
              </a:ext>
            </a:extLst>
          </p:cNvPr>
          <p:cNvGraphicFramePr>
            <a:graphicFrameLocks noGrp="1"/>
          </p:cNvGraphicFramePr>
          <p:nvPr>
            <p:ph idx="1"/>
            <p:extLst>
              <p:ext uri="{D42A27DB-BD31-4B8C-83A1-F6EECF244321}">
                <p14:modId xmlns:p14="http://schemas.microsoft.com/office/powerpoint/2010/main" val="194303729"/>
              </p:ext>
            </p:extLst>
          </p:nvPr>
        </p:nvGraphicFramePr>
        <p:xfrm>
          <a:off x="293670" y="1294544"/>
          <a:ext cx="11593530" cy="53631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4398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F2C91-9DD6-4F4D-AD25-2DCC23902BA6}"/>
              </a:ext>
            </a:extLst>
          </p:cNvPr>
          <p:cNvSpPr>
            <a:spLocks noGrp="1"/>
          </p:cNvSpPr>
          <p:nvPr>
            <p:ph type="title"/>
          </p:nvPr>
        </p:nvSpPr>
        <p:spPr/>
        <p:txBody>
          <a:bodyPr/>
          <a:lstStyle/>
          <a:p>
            <a:pPr algn="ctr"/>
            <a:r>
              <a:rPr lang="en-IE" b="1" dirty="0">
                <a:solidFill>
                  <a:schemeClr val="accent1"/>
                </a:solidFill>
              </a:rPr>
              <a:t>Adair’s Action-Centred Leadership Model</a:t>
            </a:r>
          </a:p>
        </p:txBody>
      </p:sp>
      <p:graphicFrame>
        <p:nvGraphicFramePr>
          <p:cNvPr id="4" name="Content Placeholder 3">
            <a:extLst>
              <a:ext uri="{FF2B5EF4-FFF2-40B4-BE49-F238E27FC236}">
                <a16:creationId xmlns:a16="http://schemas.microsoft.com/office/drawing/2014/main" id="{A706C47E-D031-442E-A88E-7B3DC765967F}"/>
              </a:ext>
            </a:extLst>
          </p:cNvPr>
          <p:cNvGraphicFramePr>
            <a:graphicFrameLocks noGrp="1"/>
          </p:cNvGraphicFramePr>
          <p:nvPr>
            <p:ph idx="1"/>
            <p:extLst>
              <p:ext uri="{D42A27DB-BD31-4B8C-83A1-F6EECF244321}">
                <p14:modId xmlns:p14="http://schemas.microsoft.com/office/powerpoint/2010/main" val="3201272991"/>
              </p:ext>
            </p:extLst>
          </p:nvPr>
        </p:nvGraphicFramePr>
        <p:xfrm>
          <a:off x="838200" y="1447060"/>
          <a:ext cx="10515600" cy="5228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6377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 newspaper&#10;&#10;Description automatically generated">
            <a:extLst>
              <a:ext uri="{FF2B5EF4-FFF2-40B4-BE49-F238E27FC236}">
                <a16:creationId xmlns:a16="http://schemas.microsoft.com/office/drawing/2014/main" id="{D5210DA0-21B0-43B4-926B-3B6F17FAFF0F}"/>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43467" y="907203"/>
            <a:ext cx="10905066" cy="5043593"/>
          </a:xfrm>
          <a:prstGeom prst="rect">
            <a:avLst/>
          </a:prstGeom>
        </p:spPr>
      </p:pic>
    </p:spTree>
    <p:extLst>
      <p:ext uri="{BB962C8B-B14F-4D97-AF65-F5344CB8AC3E}">
        <p14:creationId xmlns:p14="http://schemas.microsoft.com/office/powerpoint/2010/main" val="2620489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313EE-1E9D-41B4-8E42-2E8CFD3FB963}"/>
              </a:ext>
            </a:extLst>
          </p:cNvPr>
          <p:cNvSpPr>
            <a:spLocks noGrp="1"/>
          </p:cNvSpPr>
          <p:nvPr>
            <p:ph type="title"/>
          </p:nvPr>
        </p:nvSpPr>
        <p:spPr>
          <a:xfrm>
            <a:off x="0" y="265271"/>
            <a:ext cx="7391082" cy="1325563"/>
          </a:xfrm>
        </p:spPr>
        <p:txBody>
          <a:bodyPr/>
          <a:lstStyle/>
          <a:p>
            <a:pPr algn="ctr"/>
            <a:r>
              <a:rPr lang="en-GB" b="1" dirty="0">
                <a:solidFill>
                  <a:schemeClr val="accent1"/>
                </a:solidFill>
              </a:rPr>
              <a:t>The Following Part of Leading</a:t>
            </a:r>
            <a:endParaRPr lang="en-IE" b="1" dirty="0">
              <a:solidFill>
                <a:schemeClr val="accent1"/>
              </a:solidFill>
            </a:endParaRPr>
          </a:p>
        </p:txBody>
      </p:sp>
      <p:sp>
        <p:nvSpPr>
          <p:cNvPr id="3" name="Content Placeholder 2">
            <a:extLst>
              <a:ext uri="{FF2B5EF4-FFF2-40B4-BE49-F238E27FC236}">
                <a16:creationId xmlns:a16="http://schemas.microsoft.com/office/drawing/2014/main" id="{483790FD-0350-4FF8-A6E7-CDE73437DADD}"/>
              </a:ext>
            </a:extLst>
          </p:cNvPr>
          <p:cNvSpPr>
            <a:spLocks noGrp="1"/>
          </p:cNvSpPr>
          <p:nvPr>
            <p:ph idx="1"/>
          </p:nvPr>
        </p:nvSpPr>
        <p:spPr>
          <a:xfrm>
            <a:off x="5080" y="1856104"/>
            <a:ext cx="7391082" cy="5001895"/>
          </a:xfrm>
        </p:spPr>
        <p:txBody>
          <a:bodyPr/>
          <a:lstStyle/>
          <a:p>
            <a:pPr algn="l"/>
            <a:r>
              <a:rPr lang="en-GB" sz="2000" dirty="0">
                <a:solidFill>
                  <a:schemeClr val="accent1"/>
                </a:solidFill>
                <a:latin typeface="CIDFont+F1"/>
              </a:rPr>
              <a:t>Providing opportunities for others to lead you</a:t>
            </a:r>
          </a:p>
          <a:p>
            <a:pPr algn="l"/>
            <a:r>
              <a:rPr lang="en-GB" sz="2000" dirty="0">
                <a:solidFill>
                  <a:schemeClr val="accent1"/>
                </a:solidFill>
                <a:latin typeface="CIDFont+F1"/>
              </a:rPr>
              <a:t>This goes beyond the traditional notion of looking for growth opportunities for other people</a:t>
            </a:r>
          </a:p>
          <a:p>
            <a:pPr algn="l"/>
            <a:r>
              <a:rPr lang="en-GB" sz="2000" dirty="0">
                <a:solidFill>
                  <a:schemeClr val="accent1"/>
                </a:solidFill>
                <a:latin typeface="CIDFont+F1"/>
              </a:rPr>
              <a:t>Unless the opportunity in question bears a real risk for your personal performance outcome, you are not actually positioning yourself as a follower</a:t>
            </a:r>
          </a:p>
          <a:p>
            <a:pPr algn="l"/>
            <a:r>
              <a:rPr lang="en-GB" sz="2000" dirty="0">
                <a:solidFill>
                  <a:schemeClr val="accent1"/>
                </a:solidFill>
                <a:latin typeface="CIDFont+F1"/>
              </a:rPr>
              <a:t>Katzenbach, J. &amp; Smith, D. (1994) The Wisdom of Teams, New York: Harper Business.</a:t>
            </a:r>
            <a:endParaRPr lang="en-IE" sz="2000" dirty="0">
              <a:solidFill>
                <a:schemeClr val="accent1"/>
              </a:solidFill>
              <a:latin typeface="CIDFont+F1"/>
            </a:endParaRPr>
          </a:p>
        </p:txBody>
      </p:sp>
      <p:pic>
        <p:nvPicPr>
          <p:cNvPr id="5" name="Picture 4" descr="Text&#10;&#10;Description automatically generated">
            <a:extLst>
              <a:ext uri="{FF2B5EF4-FFF2-40B4-BE49-F238E27FC236}">
                <a16:creationId xmlns:a16="http://schemas.microsoft.com/office/drawing/2014/main" id="{37D37FEB-5761-4F7E-9624-EA87D128F2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6162" y="0"/>
            <a:ext cx="4790758" cy="6858000"/>
          </a:xfrm>
          <a:prstGeom prst="rect">
            <a:avLst/>
          </a:prstGeom>
        </p:spPr>
      </p:pic>
    </p:spTree>
    <p:extLst>
      <p:ext uri="{BB962C8B-B14F-4D97-AF65-F5344CB8AC3E}">
        <p14:creationId xmlns:p14="http://schemas.microsoft.com/office/powerpoint/2010/main" val="1761062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dancer, colorful&#10;&#10;Description automatically generated">
            <a:extLst>
              <a:ext uri="{FF2B5EF4-FFF2-40B4-BE49-F238E27FC236}">
                <a16:creationId xmlns:a16="http://schemas.microsoft.com/office/drawing/2014/main" id="{0A7B120E-CF0E-4DBB-91EF-3AA620D31895}"/>
              </a:ext>
            </a:extLst>
          </p:cNvPr>
          <p:cNvPicPr>
            <a:picLocks noChangeAspect="1"/>
          </p:cNvPicPr>
          <p:nvPr/>
        </p:nvPicPr>
        <p:blipFill rotWithShape="1">
          <a:blip r:embed="rId2">
            <a:extLst>
              <a:ext uri="{28A0092B-C50C-407E-A947-70E740481C1C}">
                <a14:useLocalDpi xmlns:a14="http://schemas.microsoft.com/office/drawing/2010/main" val="0"/>
              </a:ext>
            </a:extLst>
          </a:blip>
          <a:srcRect r="9091" b="9091"/>
          <a:stretch/>
        </p:blipFill>
        <p:spPr>
          <a:xfrm>
            <a:off x="0" y="0"/>
            <a:ext cx="12192000" cy="6858000"/>
          </a:xfrm>
          <a:prstGeom prst="rect">
            <a:avLst/>
          </a:prstGeom>
          <a:scene3d>
            <a:camera prst="orthographicFront">
              <a:rot lat="0" lon="10799978" rev="0"/>
            </a:camera>
            <a:lightRig rig="threePt" dir="t"/>
          </a:scene3d>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2F89E9-81FA-4AF2-827D-0AF7E7C6019A}"/>
              </a:ext>
            </a:extLst>
          </p:cNvPr>
          <p:cNvSpPr>
            <a:spLocks noGrp="1"/>
          </p:cNvSpPr>
          <p:nvPr>
            <p:ph type="title"/>
          </p:nvPr>
        </p:nvSpPr>
        <p:spPr>
          <a:xfrm>
            <a:off x="0" y="233680"/>
            <a:ext cx="4812885" cy="1442719"/>
          </a:xfrm>
        </p:spPr>
        <p:txBody>
          <a:bodyPr>
            <a:noAutofit/>
          </a:bodyPr>
          <a:lstStyle/>
          <a:p>
            <a:pPr algn="ctr"/>
            <a:r>
              <a:rPr lang="en-GB" b="1" dirty="0">
                <a:solidFill>
                  <a:schemeClr val="accent1"/>
                </a:solidFill>
              </a:rPr>
              <a:t>The Following                 Part of Leading</a:t>
            </a:r>
            <a:endParaRPr lang="en-IE" b="1" dirty="0">
              <a:solidFill>
                <a:schemeClr val="accent1"/>
              </a:solidFill>
            </a:endParaRPr>
          </a:p>
        </p:txBody>
      </p:sp>
      <p:sp>
        <p:nvSpPr>
          <p:cNvPr id="3" name="Content Placeholder 2">
            <a:extLst>
              <a:ext uri="{FF2B5EF4-FFF2-40B4-BE49-F238E27FC236}">
                <a16:creationId xmlns:a16="http://schemas.microsoft.com/office/drawing/2014/main" id="{44581BD4-A377-4D9E-9324-B55E430EFFF9}"/>
              </a:ext>
            </a:extLst>
          </p:cNvPr>
          <p:cNvSpPr>
            <a:spLocks noGrp="1"/>
          </p:cNvSpPr>
          <p:nvPr>
            <p:ph idx="1"/>
          </p:nvPr>
        </p:nvSpPr>
        <p:spPr>
          <a:xfrm>
            <a:off x="0" y="1774372"/>
            <a:ext cx="5100320" cy="3691708"/>
          </a:xfrm>
        </p:spPr>
        <p:txBody>
          <a:bodyPr anchor="t">
            <a:normAutofit/>
          </a:bodyPr>
          <a:lstStyle/>
          <a:p>
            <a:r>
              <a:rPr lang="en-GB" sz="2000" b="0" i="0" u="none" strike="noStrike" baseline="0" dirty="0">
                <a:solidFill>
                  <a:schemeClr val="accent1"/>
                </a:solidFill>
                <a:latin typeface="CIDFont+F2"/>
              </a:rPr>
              <a:t>Asking questions instead of giving answers</a:t>
            </a:r>
          </a:p>
          <a:p>
            <a:r>
              <a:rPr lang="en-GB" sz="2000" b="0" i="0" u="none" strike="noStrike" baseline="0" dirty="0">
                <a:solidFill>
                  <a:schemeClr val="accent1"/>
                </a:solidFill>
                <a:latin typeface="CIDFont+F1"/>
              </a:rPr>
              <a:t>By asking such questions such as "What do you think we should do?" or "How do you suggest we proceed?" you take a step behind another person. Whether you stay behind, of course, depends on your intention to actually follow the suggestion or answer of that other person.</a:t>
            </a:r>
          </a:p>
          <a:p>
            <a:r>
              <a:rPr lang="en-GB" sz="2000" b="0" i="0" u="none" strike="noStrike" baseline="0" dirty="0">
                <a:solidFill>
                  <a:schemeClr val="accent1"/>
                </a:solidFill>
                <a:latin typeface="CIDFont+F1"/>
              </a:rPr>
              <a:t>Katzenbach, J. &amp; Smith, D. (1994) </a:t>
            </a:r>
            <a:r>
              <a:rPr lang="en-GB" sz="2000" b="0" i="0" u="none" strike="noStrike" baseline="0" dirty="0">
                <a:solidFill>
                  <a:schemeClr val="accent1"/>
                </a:solidFill>
                <a:latin typeface="CIDFont+F5"/>
              </a:rPr>
              <a:t>The Wisdom of Teams</a:t>
            </a:r>
            <a:r>
              <a:rPr lang="en-GB" sz="2000" b="0" i="0" u="none" strike="noStrike" baseline="0" dirty="0">
                <a:solidFill>
                  <a:schemeClr val="accent1"/>
                </a:solidFill>
                <a:latin typeface="CIDFont+F1"/>
              </a:rPr>
              <a:t>, New York: Harper Business.</a:t>
            </a:r>
            <a:endParaRPr lang="en-IE" sz="2000" dirty="0">
              <a:solidFill>
                <a:schemeClr val="accent1"/>
              </a:solidFill>
            </a:endParaRPr>
          </a:p>
        </p:txBody>
      </p:sp>
    </p:spTree>
    <p:extLst>
      <p:ext uri="{BB962C8B-B14F-4D97-AF65-F5344CB8AC3E}">
        <p14:creationId xmlns:p14="http://schemas.microsoft.com/office/powerpoint/2010/main" val="3955308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1C19C-14EC-4A8B-B3DE-4740ED600BD3}"/>
              </a:ext>
            </a:extLst>
          </p:cNvPr>
          <p:cNvSpPr>
            <a:spLocks noGrp="1"/>
          </p:cNvSpPr>
          <p:nvPr>
            <p:ph type="title"/>
          </p:nvPr>
        </p:nvSpPr>
        <p:spPr>
          <a:xfrm>
            <a:off x="0" y="385445"/>
            <a:ext cx="7060018" cy="1325563"/>
          </a:xfrm>
        </p:spPr>
        <p:txBody>
          <a:bodyPr/>
          <a:lstStyle/>
          <a:p>
            <a:pPr algn="ctr"/>
            <a:r>
              <a:rPr lang="en-GB" b="1" dirty="0">
                <a:solidFill>
                  <a:schemeClr val="accent1"/>
                </a:solidFill>
              </a:rPr>
              <a:t>The Following Part of Leading</a:t>
            </a:r>
            <a:endParaRPr lang="en-IE" b="1" dirty="0">
              <a:solidFill>
                <a:schemeClr val="accent1"/>
              </a:solidFill>
            </a:endParaRPr>
          </a:p>
        </p:txBody>
      </p:sp>
      <p:sp>
        <p:nvSpPr>
          <p:cNvPr id="3" name="Content Placeholder 2">
            <a:extLst>
              <a:ext uri="{FF2B5EF4-FFF2-40B4-BE49-F238E27FC236}">
                <a16:creationId xmlns:a16="http://schemas.microsoft.com/office/drawing/2014/main" id="{202E0392-5AA0-4158-B83F-940D01E4C120}"/>
              </a:ext>
            </a:extLst>
          </p:cNvPr>
          <p:cNvSpPr>
            <a:spLocks noGrp="1"/>
          </p:cNvSpPr>
          <p:nvPr>
            <p:ph idx="1"/>
          </p:nvPr>
        </p:nvSpPr>
        <p:spPr>
          <a:xfrm>
            <a:off x="0" y="1825624"/>
            <a:ext cx="7060018" cy="5032375"/>
          </a:xfrm>
        </p:spPr>
        <p:txBody>
          <a:bodyPr>
            <a:normAutofit/>
          </a:bodyPr>
          <a:lstStyle/>
          <a:p>
            <a:pPr>
              <a:lnSpc>
                <a:spcPct val="70000"/>
              </a:lnSpc>
            </a:pPr>
            <a:r>
              <a:rPr lang="en-GB" dirty="0">
                <a:solidFill>
                  <a:schemeClr val="accent1"/>
                </a:solidFill>
              </a:rPr>
              <a:t>Doing real work in support of others instead of only the reverse</a:t>
            </a:r>
          </a:p>
          <a:p>
            <a:pPr>
              <a:lnSpc>
                <a:spcPct val="70000"/>
              </a:lnSpc>
            </a:pPr>
            <a:r>
              <a:rPr lang="en-GB" dirty="0">
                <a:solidFill>
                  <a:schemeClr val="accent1"/>
                </a:solidFill>
              </a:rPr>
              <a:t>Rolling up your sleeves and contributing "sweat equity" to the efforts and outcomes of other people earns you their appreciation as someone upon whom they can depend, regardless of the relative hierarchical or functional position each of you holds</a:t>
            </a:r>
            <a:endParaRPr lang="en-IE" dirty="0">
              <a:solidFill>
                <a:schemeClr val="accent1"/>
              </a:solidFill>
            </a:endParaRPr>
          </a:p>
        </p:txBody>
      </p:sp>
      <p:pic>
        <p:nvPicPr>
          <p:cNvPr id="4" name="Picture 3" descr="Text&#10;&#10;Description automatically generated">
            <a:extLst>
              <a:ext uri="{FF2B5EF4-FFF2-40B4-BE49-F238E27FC236}">
                <a16:creationId xmlns:a16="http://schemas.microsoft.com/office/drawing/2014/main" id="{7E93BC13-9770-4E86-96EF-E5EE480934B6}"/>
              </a:ext>
            </a:extLst>
          </p:cNvPr>
          <p:cNvPicPr>
            <a:picLocks noChangeAspect="1"/>
          </p:cNvPicPr>
          <p:nvPr/>
        </p:nvPicPr>
        <p:blipFill rotWithShape="1">
          <a:blip r:embed="rId2">
            <a:extLst>
              <a:ext uri="{28A0092B-C50C-407E-A947-70E740481C1C}">
                <a14:useLocalDpi xmlns:a14="http://schemas.microsoft.com/office/drawing/2010/main" val="0"/>
              </a:ext>
            </a:extLst>
          </a:blip>
          <a:srcRect b="7500"/>
          <a:stretch/>
        </p:blipFill>
        <p:spPr>
          <a:xfrm>
            <a:off x="7060018" y="0"/>
            <a:ext cx="5131982" cy="6858000"/>
          </a:xfrm>
          <a:prstGeom prst="rect">
            <a:avLst/>
          </a:prstGeom>
        </p:spPr>
      </p:pic>
    </p:spTree>
    <p:extLst>
      <p:ext uri="{BB962C8B-B14F-4D97-AF65-F5344CB8AC3E}">
        <p14:creationId xmlns:p14="http://schemas.microsoft.com/office/powerpoint/2010/main" val="1881354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person holding a turtle&#10;&#10;Description automatically generated with medium confidence">
            <a:extLst>
              <a:ext uri="{FF2B5EF4-FFF2-40B4-BE49-F238E27FC236}">
                <a16:creationId xmlns:a16="http://schemas.microsoft.com/office/drawing/2014/main" id="{A77E344E-5FAC-4EDD-91E9-52EC5B28CDE1}"/>
              </a:ext>
            </a:extLst>
          </p:cNvPr>
          <p:cNvPicPr>
            <a:picLocks noChangeAspect="1"/>
          </p:cNvPicPr>
          <p:nvPr/>
        </p:nvPicPr>
        <p:blipFill rotWithShape="1">
          <a:blip r:embed="rId2">
            <a:extLst>
              <a:ext uri="{28A0092B-C50C-407E-A947-70E740481C1C}">
                <a14:useLocalDpi xmlns:a14="http://schemas.microsoft.com/office/drawing/2010/main" val="0"/>
              </a:ext>
            </a:extLst>
          </a:blip>
          <a:srcRect t="2255" r="9091" b="21136"/>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4F9B07C-78FA-4BA4-AED8-A2209FA080E1}"/>
              </a:ext>
            </a:extLst>
          </p:cNvPr>
          <p:cNvSpPr>
            <a:spLocks noGrp="1"/>
          </p:cNvSpPr>
          <p:nvPr>
            <p:ph type="title"/>
          </p:nvPr>
        </p:nvSpPr>
        <p:spPr>
          <a:xfrm>
            <a:off x="416071" y="212351"/>
            <a:ext cx="4062643" cy="1043409"/>
          </a:xfrm>
        </p:spPr>
        <p:txBody>
          <a:bodyPr>
            <a:normAutofit/>
          </a:bodyPr>
          <a:lstStyle/>
          <a:p>
            <a:pPr algn="ctr"/>
            <a:r>
              <a:rPr lang="en-IE" b="1" dirty="0">
                <a:solidFill>
                  <a:schemeClr val="accent1"/>
                </a:solidFill>
              </a:rPr>
              <a:t>Matchmaker</a:t>
            </a:r>
          </a:p>
        </p:txBody>
      </p:sp>
      <p:sp>
        <p:nvSpPr>
          <p:cNvPr id="3" name="Content Placeholder 2">
            <a:extLst>
              <a:ext uri="{FF2B5EF4-FFF2-40B4-BE49-F238E27FC236}">
                <a16:creationId xmlns:a16="http://schemas.microsoft.com/office/drawing/2014/main" id="{F3337FEA-EB81-4272-85D5-8D69D925BF8F}"/>
              </a:ext>
            </a:extLst>
          </p:cNvPr>
          <p:cNvSpPr>
            <a:spLocks noGrp="1"/>
          </p:cNvSpPr>
          <p:nvPr>
            <p:ph idx="1"/>
          </p:nvPr>
        </p:nvSpPr>
        <p:spPr>
          <a:xfrm>
            <a:off x="-68322" y="1101462"/>
            <a:ext cx="4983908" cy="4010363"/>
          </a:xfrm>
        </p:spPr>
        <p:txBody>
          <a:bodyPr anchor="t">
            <a:normAutofit fontScale="85000" lnSpcReduction="20000"/>
          </a:bodyPr>
          <a:lstStyle/>
          <a:p>
            <a:pPr>
              <a:lnSpc>
                <a:spcPct val="110000"/>
              </a:lnSpc>
            </a:pPr>
            <a:r>
              <a:rPr lang="en-GB" sz="2000" dirty="0">
                <a:solidFill>
                  <a:schemeClr val="accent1"/>
                </a:solidFill>
                <a:latin typeface="CIDFont+F1"/>
              </a:rPr>
              <a:t>Becoming a matchmaker instead of a "central switch"</a:t>
            </a:r>
          </a:p>
          <a:p>
            <a:pPr>
              <a:lnSpc>
                <a:spcPct val="110000"/>
              </a:lnSpc>
            </a:pPr>
            <a:r>
              <a:rPr lang="en-GB" sz="2000" dirty="0">
                <a:solidFill>
                  <a:schemeClr val="accent1"/>
                </a:solidFill>
                <a:latin typeface="CIDFont+F1"/>
              </a:rPr>
              <a:t>In addition to following other people yourself, you must learn to help them follow each other</a:t>
            </a:r>
          </a:p>
          <a:p>
            <a:pPr>
              <a:lnSpc>
                <a:spcPct val="110000"/>
              </a:lnSpc>
            </a:pPr>
            <a:r>
              <a:rPr lang="en-GB" sz="2000" dirty="0">
                <a:solidFill>
                  <a:schemeClr val="accent1"/>
                </a:solidFill>
                <a:latin typeface="CIDFont+F1"/>
              </a:rPr>
              <a:t>This requires you to get beyond considering yourself the "central switch" through which all decisions flow</a:t>
            </a:r>
          </a:p>
          <a:p>
            <a:pPr>
              <a:lnSpc>
                <a:spcPct val="110000"/>
              </a:lnSpc>
            </a:pPr>
            <a:r>
              <a:rPr lang="en-GB" sz="2000" dirty="0">
                <a:solidFill>
                  <a:schemeClr val="accent1"/>
                </a:solidFill>
                <a:latin typeface="CIDFont+F1"/>
              </a:rPr>
              <a:t>Instead, you need to look for every possible chance to help people find their best collaborators. "Have you asked Sally or Rasheed what they think?“</a:t>
            </a:r>
          </a:p>
          <a:p>
            <a:pPr>
              <a:lnSpc>
                <a:spcPct val="110000"/>
              </a:lnSpc>
            </a:pPr>
            <a:r>
              <a:rPr lang="en-GB" sz="2000" dirty="0">
                <a:solidFill>
                  <a:schemeClr val="accent1"/>
                </a:solidFill>
                <a:latin typeface="CIDFont+F1"/>
              </a:rPr>
              <a:t>Is often the only input required to facilitate the effort at hand, although you then must submit your effort and support to whatever the people </a:t>
            </a:r>
            <a:r>
              <a:rPr lang="en-IE" sz="2000" dirty="0">
                <a:solidFill>
                  <a:schemeClr val="accent1"/>
                </a:solidFill>
                <a:latin typeface="CIDFont+F1"/>
              </a:rPr>
              <a:t>in question suggest</a:t>
            </a:r>
          </a:p>
        </p:txBody>
      </p:sp>
      <p:sp>
        <p:nvSpPr>
          <p:cNvPr id="9" name="TextBox 8">
            <a:extLst>
              <a:ext uri="{FF2B5EF4-FFF2-40B4-BE49-F238E27FC236}">
                <a16:creationId xmlns:a16="http://schemas.microsoft.com/office/drawing/2014/main" id="{EE56F399-2FA9-4A5E-859C-4B9ED3C070D8}"/>
              </a:ext>
            </a:extLst>
          </p:cNvPr>
          <p:cNvSpPr txBox="1"/>
          <p:nvPr/>
        </p:nvSpPr>
        <p:spPr>
          <a:xfrm>
            <a:off x="9611360" y="6488658"/>
            <a:ext cx="6177280" cy="369332"/>
          </a:xfrm>
          <a:prstGeom prst="rect">
            <a:avLst/>
          </a:prstGeom>
          <a:noFill/>
        </p:spPr>
        <p:txBody>
          <a:bodyPr wrap="square">
            <a:spAutoFit/>
          </a:bodyPr>
          <a:lstStyle/>
          <a:p>
            <a:r>
              <a:rPr lang="en-IE" sz="1800" dirty="0">
                <a:solidFill>
                  <a:schemeClr val="bg1"/>
                </a:solidFill>
                <a:latin typeface="CIDFont+F1"/>
              </a:rPr>
              <a:t>Willie Daly (Matchmaker)</a:t>
            </a:r>
          </a:p>
        </p:txBody>
      </p:sp>
    </p:spTree>
    <p:extLst>
      <p:ext uri="{BB962C8B-B14F-4D97-AF65-F5344CB8AC3E}">
        <p14:creationId xmlns:p14="http://schemas.microsoft.com/office/powerpoint/2010/main" val="3798840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in a canoe&#10;&#10;Description automatically generated with low confidence">
            <a:extLst>
              <a:ext uri="{FF2B5EF4-FFF2-40B4-BE49-F238E27FC236}">
                <a16:creationId xmlns:a16="http://schemas.microsoft.com/office/drawing/2014/main" id="{9C01C392-2B98-4DB3-A7A2-8885CBD8A187}"/>
              </a:ext>
            </a:extLst>
          </p:cNvPr>
          <p:cNvPicPr>
            <a:picLocks noChangeAspect="1"/>
          </p:cNvPicPr>
          <p:nvPr/>
        </p:nvPicPr>
        <p:blipFill rotWithShape="1">
          <a:blip r:embed="rId2">
            <a:extLst>
              <a:ext uri="{28A0092B-C50C-407E-A947-70E740481C1C}">
                <a14:useLocalDpi xmlns:a14="http://schemas.microsoft.com/office/drawing/2010/main" val="0"/>
              </a:ext>
            </a:extLst>
          </a:blip>
          <a:srcRect r="19192" b="9091"/>
          <a:stretch/>
        </p:blipFill>
        <p:spPr>
          <a:xfrm>
            <a:off x="-1" y="10"/>
            <a:ext cx="12192000" cy="6857990"/>
          </a:xfrm>
          <a:prstGeom prst="rect">
            <a:avLst/>
          </a:prstGeom>
        </p:spPr>
      </p:pic>
      <p:sp>
        <p:nvSpPr>
          <p:cNvPr id="26" name="Freeform: Shape 25">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EADC4B-17D0-4AC5-A34B-9FA9D65B3A0F}"/>
              </a:ext>
            </a:extLst>
          </p:cNvPr>
          <p:cNvSpPr>
            <a:spLocks noGrp="1"/>
          </p:cNvSpPr>
          <p:nvPr>
            <p:ph type="title"/>
          </p:nvPr>
        </p:nvSpPr>
        <p:spPr>
          <a:xfrm>
            <a:off x="302464" y="159653"/>
            <a:ext cx="4431459" cy="1043409"/>
          </a:xfrm>
        </p:spPr>
        <p:txBody>
          <a:bodyPr>
            <a:noAutofit/>
          </a:bodyPr>
          <a:lstStyle/>
          <a:p>
            <a:pPr algn="ctr"/>
            <a:r>
              <a:rPr lang="en-GB" b="1" dirty="0">
                <a:solidFill>
                  <a:schemeClr val="accent1"/>
                </a:solidFill>
              </a:rPr>
              <a:t>Common Understanding</a:t>
            </a:r>
            <a:endParaRPr lang="en-IE" b="1" dirty="0">
              <a:solidFill>
                <a:schemeClr val="accent1"/>
              </a:solidFill>
            </a:endParaRPr>
          </a:p>
        </p:txBody>
      </p:sp>
      <p:sp>
        <p:nvSpPr>
          <p:cNvPr id="3" name="Content Placeholder 2">
            <a:extLst>
              <a:ext uri="{FF2B5EF4-FFF2-40B4-BE49-F238E27FC236}">
                <a16:creationId xmlns:a16="http://schemas.microsoft.com/office/drawing/2014/main" id="{D7548B2E-2230-4F3E-8CFC-98F9FFB3D869}"/>
              </a:ext>
            </a:extLst>
          </p:cNvPr>
          <p:cNvSpPr>
            <a:spLocks noGrp="1"/>
          </p:cNvSpPr>
          <p:nvPr>
            <p:ph idx="1"/>
          </p:nvPr>
        </p:nvSpPr>
        <p:spPr>
          <a:xfrm>
            <a:off x="167361" y="1203062"/>
            <a:ext cx="5441859" cy="4008285"/>
          </a:xfrm>
        </p:spPr>
        <p:txBody>
          <a:bodyPr anchor="t">
            <a:noAutofit/>
          </a:bodyPr>
          <a:lstStyle/>
          <a:p>
            <a:r>
              <a:rPr lang="en-GB" sz="1600" dirty="0">
                <a:solidFill>
                  <a:schemeClr val="accent1"/>
                </a:solidFill>
                <a:latin typeface="CIDFont+F1"/>
              </a:rPr>
              <a:t>Seeking common understanding instead of consensus</a:t>
            </a:r>
          </a:p>
          <a:p>
            <a:r>
              <a:rPr lang="en-GB" sz="1600" dirty="0">
                <a:solidFill>
                  <a:schemeClr val="accent1"/>
                </a:solidFill>
                <a:latin typeface="CIDFont+F1"/>
              </a:rPr>
              <a:t>The pejorative meaning associated with consensus management has nothing to do with either effective leading or effective following</a:t>
            </a:r>
          </a:p>
          <a:p>
            <a:r>
              <a:rPr lang="en-GB" sz="1600" dirty="0">
                <a:solidFill>
                  <a:schemeClr val="accent1"/>
                </a:solidFill>
                <a:latin typeface="CIDFont+F1"/>
              </a:rPr>
              <a:t>Leaders who know when and how to follow build deep common understanding, not superficial consensus, around the purpose, goals, and approach at hand</a:t>
            </a:r>
          </a:p>
          <a:p>
            <a:r>
              <a:rPr lang="en-GB" sz="1600" dirty="0">
                <a:solidFill>
                  <a:schemeClr val="accent1"/>
                </a:solidFill>
                <a:latin typeface="CIDFont+F1"/>
              </a:rPr>
              <a:t>They submit themselves and others to the discipline of ensuring that all sides to any disagreement are fully understood by everyone, recognizing that mutual understanding is far more powerful than any particular decision to choose path A over path B</a:t>
            </a:r>
          </a:p>
          <a:p>
            <a:r>
              <a:rPr lang="en-GB" sz="1600" dirty="0">
                <a:solidFill>
                  <a:schemeClr val="accent1"/>
                </a:solidFill>
                <a:latin typeface="CIDFont+F1"/>
              </a:rPr>
              <a:t>All people will follow strong, commonly                          understood purposes and goals more easily                          than the "put-up jobs“ associated  with                                     consensus</a:t>
            </a:r>
            <a:endParaRPr lang="en-IE" sz="1600" dirty="0">
              <a:solidFill>
                <a:schemeClr val="accent1"/>
              </a:solidFill>
              <a:latin typeface="CIDFont+F1"/>
            </a:endParaRPr>
          </a:p>
        </p:txBody>
      </p:sp>
    </p:spTree>
    <p:extLst>
      <p:ext uri="{BB962C8B-B14F-4D97-AF65-F5344CB8AC3E}">
        <p14:creationId xmlns:p14="http://schemas.microsoft.com/office/powerpoint/2010/main" val="1671107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men rowing a boat&#10;&#10;Description automatically generated with low confidence">
            <a:extLst>
              <a:ext uri="{FF2B5EF4-FFF2-40B4-BE49-F238E27FC236}">
                <a16:creationId xmlns:a16="http://schemas.microsoft.com/office/drawing/2014/main" id="{856DF2B8-BA59-4E7B-BFD7-7117DD355666}"/>
              </a:ext>
            </a:extLst>
          </p:cNvPr>
          <p:cNvPicPr>
            <a:picLocks noChangeAspect="1"/>
          </p:cNvPicPr>
          <p:nvPr/>
        </p:nvPicPr>
        <p:blipFill rotWithShape="1">
          <a:blip r:embed="rId2">
            <a:extLst>
              <a:ext uri="{28A0092B-C50C-407E-A947-70E740481C1C}">
                <a14:useLocalDpi xmlns:a14="http://schemas.microsoft.com/office/drawing/2010/main" val="0"/>
              </a:ext>
            </a:extLst>
          </a:blip>
          <a:srcRect t="8160" r="9091" b="11940"/>
          <a:stretch/>
        </p:blipFill>
        <p:spPr>
          <a:xfrm>
            <a:off x="20" y="10"/>
            <a:ext cx="12191980" cy="6857990"/>
          </a:xfrm>
          <a:prstGeom prst="rect">
            <a:avLst/>
          </a:prstGeom>
        </p:spPr>
      </p:pic>
      <p:sp>
        <p:nvSpPr>
          <p:cNvPr id="15" name="Freeform: Shape 14">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CF94E2-C06F-4367-BC8E-1F9AB490D811}"/>
              </a:ext>
            </a:extLst>
          </p:cNvPr>
          <p:cNvSpPr>
            <a:spLocks noGrp="1"/>
          </p:cNvSpPr>
          <p:nvPr>
            <p:ph type="title"/>
          </p:nvPr>
        </p:nvSpPr>
        <p:spPr>
          <a:xfrm>
            <a:off x="473753" y="297995"/>
            <a:ext cx="4062643" cy="1043409"/>
          </a:xfrm>
        </p:spPr>
        <p:txBody>
          <a:bodyPr>
            <a:normAutofit fontScale="90000"/>
          </a:bodyPr>
          <a:lstStyle/>
          <a:p>
            <a:pPr algn="ctr"/>
            <a:r>
              <a:rPr lang="en-IE" sz="4900" b="1" dirty="0">
                <a:solidFill>
                  <a:schemeClr val="accent1"/>
                </a:solidFill>
              </a:rPr>
              <a:t>Individual Performance</a:t>
            </a:r>
            <a:br>
              <a:rPr lang="en-IE" sz="3100" b="0" i="0" u="none" strike="noStrike" baseline="0" dirty="0">
                <a:latin typeface="CIDFont+F2"/>
              </a:rPr>
            </a:br>
            <a:endParaRPr lang="en-IE" sz="3100" dirty="0"/>
          </a:p>
        </p:txBody>
      </p:sp>
      <p:sp>
        <p:nvSpPr>
          <p:cNvPr id="3" name="Content Placeholder 2">
            <a:extLst>
              <a:ext uri="{FF2B5EF4-FFF2-40B4-BE49-F238E27FC236}">
                <a16:creationId xmlns:a16="http://schemas.microsoft.com/office/drawing/2014/main" id="{6DA4B390-EE6C-4E1A-8F3F-A1445F1C06F7}"/>
              </a:ext>
            </a:extLst>
          </p:cNvPr>
          <p:cNvSpPr>
            <a:spLocks noGrp="1"/>
          </p:cNvSpPr>
          <p:nvPr>
            <p:ph idx="1"/>
          </p:nvPr>
        </p:nvSpPr>
        <p:spPr>
          <a:xfrm>
            <a:off x="0" y="1410063"/>
            <a:ext cx="5010150" cy="3949963"/>
          </a:xfrm>
        </p:spPr>
        <p:txBody>
          <a:bodyPr anchor="t">
            <a:noAutofit/>
          </a:bodyPr>
          <a:lstStyle/>
          <a:p>
            <a:pPr>
              <a:lnSpc>
                <a:spcPct val="70000"/>
              </a:lnSpc>
            </a:pPr>
            <a:r>
              <a:rPr lang="en-GB" sz="2400" dirty="0">
                <a:solidFill>
                  <a:schemeClr val="accent1"/>
                </a:solidFill>
              </a:rPr>
              <a:t>As a leader, you must follow another individual, regardless of hierarchy,</a:t>
            </a:r>
          </a:p>
          <a:p>
            <a:pPr>
              <a:lnSpc>
                <a:spcPct val="70000"/>
              </a:lnSpc>
            </a:pPr>
            <a:r>
              <a:rPr lang="en-IE" sz="2400" dirty="0">
                <a:solidFill>
                  <a:schemeClr val="accent1"/>
                </a:solidFill>
              </a:rPr>
              <a:t>If that</a:t>
            </a:r>
            <a:r>
              <a:rPr lang="en-GB" sz="2400" dirty="0">
                <a:solidFill>
                  <a:schemeClr val="accent1"/>
                </a:solidFill>
              </a:rPr>
              <a:t> individual, through experience, skill, and judgement, knows </a:t>
            </a:r>
            <a:r>
              <a:rPr lang="en-IE" sz="2400" dirty="0">
                <a:solidFill>
                  <a:schemeClr val="accent1"/>
                </a:solidFill>
              </a:rPr>
              <a:t>best</a:t>
            </a:r>
          </a:p>
          <a:p>
            <a:pPr>
              <a:lnSpc>
                <a:spcPct val="70000"/>
              </a:lnSpc>
            </a:pPr>
            <a:r>
              <a:rPr lang="en-GB" sz="2400" dirty="0">
                <a:solidFill>
                  <a:schemeClr val="accent1"/>
                </a:solidFill>
              </a:rPr>
              <a:t>That individual's growth demands that you invest more in his or her skill and self-confidence than in your own</a:t>
            </a:r>
          </a:p>
          <a:p>
            <a:pPr>
              <a:lnSpc>
                <a:spcPct val="70000"/>
              </a:lnSpc>
            </a:pPr>
            <a:r>
              <a:rPr lang="en-GB" sz="2400" dirty="0">
                <a:solidFill>
                  <a:schemeClr val="accent1"/>
                </a:solidFill>
              </a:rPr>
              <a:t>Only that individual, not you,                     has the capacity (the time and opportunity) to "get it done</a:t>
            </a:r>
            <a:r>
              <a:rPr lang="en-GB" sz="2200" dirty="0">
                <a:solidFill>
                  <a:schemeClr val="accent1"/>
                </a:solidFill>
                <a:latin typeface="CIDFont+F1"/>
              </a:rPr>
              <a:t>"</a:t>
            </a:r>
            <a:endParaRPr lang="en-IE" sz="2200" dirty="0">
              <a:solidFill>
                <a:schemeClr val="accent1"/>
              </a:solidFill>
              <a:latin typeface="CIDFont+F1"/>
            </a:endParaRPr>
          </a:p>
        </p:txBody>
      </p:sp>
    </p:spTree>
    <p:extLst>
      <p:ext uri="{BB962C8B-B14F-4D97-AF65-F5344CB8AC3E}">
        <p14:creationId xmlns:p14="http://schemas.microsoft.com/office/powerpoint/2010/main" val="1033633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7D8CD-F4C0-4CA3-A0AA-5272DFB620D0}"/>
              </a:ext>
            </a:extLst>
          </p:cNvPr>
          <p:cNvSpPr>
            <a:spLocks noGrp="1"/>
          </p:cNvSpPr>
          <p:nvPr>
            <p:ph type="title"/>
          </p:nvPr>
        </p:nvSpPr>
        <p:spPr>
          <a:xfrm>
            <a:off x="2409822" y="0"/>
            <a:ext cx="2790825" cy="1325563"/>
          </a:xfrm>
        </p:spPr>
        <p:txBody>
          <a:bodyPr/>
          <a:lstStyle/>
          <a:p>
            <a:r>
              <a:rPr lang="en-IE" b="1" dirty="0">
                <a:solidFill>
                  <a:schemeClr val="accent1"/>
                </a:solidFill>
              </a:rPr>
              <a:t>Leadership</a:t>
            </a:r>
          </a:p>
        </p:txBody>
      </p:sp>
      <p:sp>
        <p:nvSpPr>
          <p:cNvPr id="3" name="Content Placeholder 2">
            <a:extLst>
              <a:ext uri="{FF2B5EF4-FFF2-40B4-BE49-F238E27FC236}">
                <a16:creationId xmlns:a16="http://schemas.microsoft.com/office/drawing/2014/main" id="{A6DE237E-5809-41A2-B6F1-BD36F69B638C}"/>
              </a:ext>
            </a:extLst>
          </p:cNvPr>
          <p:cNvSpPr>
            <a:spLocks noGrp="1"/>
          </p:cNvSpPr>
          <p:nvPr>
            <p:ph idx="1"/>
          </p:nvPr>
        </p:nvSpPr>
        <p:spPr>
          <a:xfrm>
            <a:off x="4176" y="1128713"/>
            <a:ext cx="6715124" cy="5729287"/>
          </a:xfrm>
        </p:spPr>
        <p:txBody>
          <a:bodyPr>
            <a:normAutofit fontScale="77500" lnSpcReduction="20000"/>
          </a:bodyPr>
          <a:lstStyle/>
          <a:p>
            <a:r>
              <a:rPr lang="en-IE" dirty="0" err="1">
                <a:solidFill>
                  <a:schemeClr val="accent1"/>
                </a:solidFill>
              </a:rPr>
              <a:t>Pye</a:t>
            </a:r>
            <a:r>
              <a:rPr lang="en-IE" dirty="0">
                <a:solidFill>
                  <a:schemeClr val="accent1"/>
                </a:solidFill>
              </a:rPr>
              <a:t> (2005) several thousand different definitions of leadership in academic literature. Attempts made to narrow the term to ideas around the core actions of a leader – simple idea that a leader gives direction</a:t>
            </a:r>
          </a:p>
          <a:p>
            <a:r>
              <a:rPr lang="en-IE" dirty="0">
                <a:solidFill>
                  <a:schemeClr val="accent1"/>
                </a:solidFill>
              </a:rPr>
              <a:t>Covey (2002)</a:t>
            </a:r>
          </a:p>
          <a:p>
            <a:pPr lvl="1"/>
            <a:r>
              <a:rPr lang="en-IE" dirty="0">
                <a:solidFill>
                  <a:schemeClr val="accent1"/>
                </a:solidFill>
              </a:rPr>
              <a:t>Meta leadership –  the vision of the organisation. Establishes the direction it is going in</a:t>
            </a:r>
          </a:p>
          <a:p>
            <a:pPr lvl="1"/>
            <a:r>
              <a:rPr lang="en-IE" dirty="0">
                <a:solidFill>
                  <a:schemeClr val="accent1"/>
                </a:solidFill>
              </a:rPr>
              <a:t>Macro leadership – focuses on strategy, organisation and process. Works out how the organisation is going to get there</a:t>
            </a:r>
          </a:p>
          <a:p>
            <a:pPr lvl="1"/>
            <a:r>
              <a:rPr lang="en-IE" dirty="0">
                <a:solidFill>
                  <a:schemeClr val="accent1"/>
                </a:solidFill>
              </a:rPr>
              <a:t>Micro leadership – relationships, the use of power and how people relate to leadership. How to enable people to work together to make the journey</a:t>
            </a:r>
          </a:p>
          <a:p>
            <a:r>
              <a:rPr lang="en-IE" dirty="0">
                <a:solidFill>
                  <a:schemeClr val="accent1"/>
                </a:solidFill>
              </a:rPr>
              <a:t>All three levels of leadership involve change and enabling others to take responsibility for change (Rost, 1991)</a:t>
            </a:r>
          </a:p>
          <a:p>
            <a:r>
              <a:rPr lang="en-IE" dirty="0" err="1">
                <a:solidFill>
                  <a:schemeClr val="accent1"/>
                </a:solidFill>
              </a:rPr>
              <a:t>Ciulla</a:t>
            </a:r>
            <a:r>
              <a:rPr lang="en-IE" dirty="0">
                <a:solidFill>
                  <a:schemeClr val="accent1"/>
                </a:solidFill>
              </a:rPr>
              <a:t> (2004) argues that ethics is very much at the heart of leadership. There is no value-neutral view of leadership, and any approach or style is built upon values that have to be justified and may well be challenged</a:t>
            </a:r>
          </a:p>
        </p:txBody>
      </p:sp>
      <p:pic>
        <p:nvPicPr>
          <p:cNvPr id="9" name="Picture 8" descr="Text&#10;&#10;Description automatically generated">
            <a:extLst>
              <a:ext uri="{FF2B5EF4-FFF2-40B4-BE49-F238E27FC236}">
                <a16:creationId xmlns:a16="http://schemas.microsoft.com/office/drawing/2014/main" id="{56F95638-8523-4507-91DF-FEDAEE6C0092}"/>
              </a:ext>
            </a:extLst>
          </p:cNvPr>
          <p:cNvPicPr>
            <a:picLocks noChangeAspect="1"/>
          </p:cNvPicPr>
          <p:nvPr/>
        </p:nvPicPr>
        <p:blipFill rotWithShape="1">
          <a:blip r:embed="rId2">
            <a:extLst>
              <a:ext uri="{28A0092B-C50C-407E-A947-70E740481C1C}">
                <a14:useLocalDpi xmlns:a14="http://schemas.microsoft.com/office/drawing/2010/main" val="0"/>
              </a:ext>
            </a:extLst>
          </a:blip>
          <a:srcRect t="3604" b="7496"/>
          <a:stretch/>
        </p:blipFill>
        <p:spPr>
          <a:xfrm>
            <a:off x="6719300" y="0"/>
            <a:ext cx="5472700" cy="6858000"/>
          </a:xfrm>
          <a:prstGeom prst="rect">
            <a:avLst/>
          </a:prstGeom>
        </p:spPr>
      </p:pic>
    </p:spTree>
    <p:extLst>
      <p:ext uri="{BB962C8B-B14F-4D97-AF65-F5344CB8AC3E}">
        <p14:creationId xmlns:p14="http://schemas.microsoft.com/office/powerpoint/2010/main" val="4293096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ground, outdoor, several&#10;&#10;Description automatically generated">
            <a:extLst>
              <a:ext uri="{FF2B5EF4-FFF2-40B4-BE49-F238E27FC236}">
                <a16:creationId xmlns:a16="http://schemas.microsoft.com/office/drawing/2014/main" id="{CBF66E0B-4869-4163-9E8A-40C189E44A2C}"/>
              </a:ext>
            </a:extLst>
          </p:cNvPr>
          <p:cNvPicPr>
            <a:picLocks noChangeAspect="1"/>
          </p:cNvPicPr>
          <p:nvPr/>
        </p:nvPicPr>
        <p:blipFill rotWithShape="1">
          <a:blip r:embed="rId2">
            <a:extLst>
              <a:ext uri="{28A0092B-C50C-407E-A947-70E740481C1C}">
                <a14:useLocalDpi xmlns:a14="http://schemas.microsoft.com/office/drawing/2010/main" val="0"/>
              </a:ext>
            </a:extLst>
          </a:blip>
          <a:srcRect t="13384" b="4198"/>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30A4AC-6E79-47F0-BF59-01305C26784C}"/>
              </a:ext>
            </a:extLst>
          </p:cNvPr>
          <p:cNvSpPr>
            <a:spLocks noGrp="1"/>
          </p:cNvSpPr>
          <p:nvPr>
            <p:ph type="title"/>
          </p:nvPr>
        </p:nvSpPr>
        <p:spPr>
          <a:xfrm>
            <a:off x="593982" y="380069"/>
            <a:ext cx="4062643" cy="1043409"/>
          </a:xfrm>
        </p:spPr>
        <p:txBody>
          <a:bodyPr>
            <a:normAutofit fontScale="90000"/>
          </a:bodyPr>
          <a:lstStyle/>
          <a:p>
            <a:pPr algn="ctr"/>
            <a:r>
              <a:rPr lang="en-IE" sz="4900" b="1" dirty="0">
                <a:solidFill>
                  <a:schemeClr val="accent1"/>
                </a:solidFill>
              </a:rPr>
              <a:t>Team Performance</a:t>
            </a:r>
            <a:br>
              <a:rPr lang="en-IE" sz="3300" b="0" i="0" u="none" strike="noStrike" baseline="0" dirty="0">
                <a:latin typeface="CIDFont+F2"/>
              </a:rPr>
            </a:br>
            <a:endParaRPr lang="en-IE" sz="3300" dirty="0"/>
          </a:p>
        </p:txBody>
      </p:sp>
      <p:sp>
        <p:nvSpPr>
          <p:cNvPr id="3" name="Content Placeholder 2">
            <a:extLst>
              <a:ext uri="{FF2B5EF4-FFF2-40B4-BE49-F238E27FC236}">
                <a16:creationId xmlns:a16="http://schemas.microsoft.com/office/drawing/2014/main" id="{685936CC-94A7-4AC0-9084-D92027B07274}"/>
              </a:ext>
            </a:extLst>
          </p:cNvPr>
          <p:cNvSpPr>
            <a:spLocks noGrp="1"/>
          </p:cNvSpPr>
          <p:nvPr>
            <p:ph idx="1"/>
          </p:nvPr>
        </p:nvSpPr>
        <p:spPr>
          <a:xfrm>
            <a:off x="0" y="1530123"/>
            <a:ext cx="5250608" cy="3797753"/>
          </a:xfrm>
        </p:spPr>
        <p:txBody>
          <a:bodyPr anchor="t">
            <a:normAutofit/>
          </a:bodyPr>
          <a:lstStyle/>
          <a:p>
            <a:pPr>
              <a:lnSpc>
                <a:spcPct val="70000"/>
              </a:lnSpc>
            </a:pPr>
            <a:r>
              <a:rPr lang="en-GB" sz="2400" dirty="0">
                <a:solidFill>
                  <a:schemeClr val="accent1"/>
                </a:solidFill>
              </a:rPr>
              <a:t>As a leader, you must follow the team if:</a:t>
            </a:r>
          </a:p>
          <a:p>
            <a:pPr marL="685800" lvl="2">
              <a:lnSpc>
                <a:spcPct val="70000"/>
              </a:lnSpc>
              <a:spcBef>
                <a:spcPts val="1000"/>
              </a:spcBef>
            </a:pPr>
            <a:r>
              <a:rPr lang="en-GB" dirty="0">
                <a:solidFill>
                  <a:schemeClr val="accent1"/>
                </a:solidFill>
              </a:rPr>
              <a:t>The team's purpose and performance goals demand it</a:t>
            </a:r>
          </a:p>
          <a:p>
            <a:pPr marL="685800" lvl="2">
              <a:lnSpc>
                <a:spcPct val="70000"/>
              </a:lnSpc>
              <a:spcBef>
                <a:spcPts val="1000"/>
              </a:spcBef>
            </a:pPr>
            <a:r>
              <a:rPr lang="en-GB" dirty="0">
                <a:solidFill>
                  <a:schemeClr val="accent1"/>
                </a:solidFill>
              </a:rPr>
              <a:t>The team, not you, must develop skills and self-confidence</a:t>
            </a:r>
          </a:p>
          <a:p>
            <a:pPr marL="685800" lvl="2">
              <a:lnSpc>
                <a:spcPct val="70000"/>
              </a:lnSpc>
              <a:spcBef>
                <a:spcPts val="1000"/>
              </a:spcBef>
            </a:pPr>
            <a:r>
              <a:rPr lang="en-GB" dirty="0">
                <a:solidFill>
                  <a:schemeClr val="accent1"/>
                </a:solidFill>
              </a:rPr>
              <a:t>The team's agreed-upon working approach requires you, like all the others, to do real work</a:t>
            </a:r>
          </a:p>
          <a:p>
            <a:pPr marL="685800" lvl="2">
              <a:lnSpc>
                <a:spcPct val="70000"/>
              </a:lnSpc>
              <a:spcBef>
                <a:spcPts val="1000"/>
              </a:spcBef>
            </a:pPr>
            <a:r>
              <a:rPr lang="en-GB" dirty="0">
                <a:solidFill>
                  <a:schemeClr val="accent1"/>
                </a:solidFill>
              </a:rPr>
              <a:t>Jackie’s Army “Put them under pressure” </a:t>
            </a:r>
            <a:r>
              <a:rPr lang="en-GB" sz="1400" dirty="0">
                <a:solidFill>
                  <a:schemeClr val="accent1"/>
                </a:solidFill>
                <a:hlinkClick r:id="rId3">
                  <a:extLst>
                    <a:ext uri="{A12FA001-AC4F-418D-AE19-62706E023703}">
                      <ahyp:hlinkClr xmlns:ahyp="http://schemas.microsoft.com/office/drawing/2018/hyperlinkcolor" val="tx"/>
                    </a:ext>
                  </a:extLst>
                </a:hlinkClick>
              </a:rPr>
              <a:t>https://www.youtube.com/watch?v=I5PT65I2ny8</a:t>
            </a:r>
            <a:endParaRPr lang="en-GB" sz="1400" dirty="0">
              <a:solidFill>
                <a:schemeClr val="accent1"/>
              </a:solidFill>
            </a:endParaRPr>
          </a:p>
          <a:p>
            <a:pPr marL="685800" lvl="2">
              <a:lnSpc>
                <a:spcPct val="70000"/>
              </a:lnSpc>
              <a:spcBef>
                <a:spcPts val="1000"/>
              </a:spcBef>
            </a:pPr>
            <a:endParaRPr lang="en-IE" dirty="0">
              <a:solidFill>
                <a:schemeClr val="accent1"/>
              </a:solidFill>
            </a:endParaRPr>
          </a:p>
        </p:txBody>
      </p:sp>
    </p:spTree>
    <p:extLst>
      <p:ext uri="{BB962C8B-B14F-4D97-AF65-F5344CB8AC3E}">
        <p14:creationId xmlns:p14="http://schemas.microsoft.com/office/powerpoint/2010/main" val="716310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posing, group, wearing&#10;&#10;Description automatically generated">
            <a:extLst>
              <a:ext uri="{FF2B5EF4-FFF2-40B4-BE49-F238E27FC236}">
                <a16:creationId xmlns:a16="http://schemas.microsoft.com/office/drawing/2014/main" id="{1A97A53B-3502-4A23-8FC7-A54346C88F3D}"/>
              </a:ext>
            </a:extLst>
          </p:cNvPr>
          <p:cNvPicPr>
            <a:picLocks noChangeAspect="1"/>
          </p:cNvPicPr>
          <p:nvPr/>
        </p:nvPicPr>
        <p:blipFill rotWithShape="1">
          <a:blip r:embed="rId2">
            <a:extLst>
              <a:ext uri="{28A0092B-C50C-407E-A947-70E740481C1C}">
                <a14:useLocalDpi xmlns:a14="http://schemas.microsoft.com/office/drawing/2010/main" val="0"/>
              </a:ext>
            </a:extLst>
          </a:blip>
          <a:srcRect t="12679" r="9091" b="10424"/>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AF109B-9655-4D10-9044-BD1E3FA5B7D8}"/>
              </a:ext>
            </a:extLst>
          </p:cNvPr>
          <p:cNvSpPr>
            <a:spLocks noGrp="1"/>
          </p:cNvSpPr>
          <p:nvPr>
            <p:ph type="title"/>
          </p:nvPr>
        </p:nvSpPr>
        <p:spPr>
          <a:xfrm>
            <a:off x="687274" y="365487"/>
            <a:ext cx="4062643" cy="1043409"/>
          </a:xfrm>
        </p:spPr>
        <p:txBody>
          <a:bodyPr>
            <a:normAutofit fontScale="90000"/>
          </a:bodyPr>
          <a:lstStyle/>
          <a:p>
            <a:pPr algn="ctr"/>
            <a:r>
              <a:rPr lang="en-IE" sz="4900" b="1" dirty="0">
                <a:solidFill>
                  <a:schemeClr val="accent1"/>
                </a:solidFill>
              </a:rPr>
              <a:t>Organisational Performance</a:t>
            </a:r>
            <a:br>
              <a:rPr lang="en-IE" sz="2500" b="0" i="0" u="none" strike="noStrike" baseline="0" dirty="0">
                <a:latin typeface="CIDFont+F2"/>
              </a:rPr>
            </a:br>
            <a:endParaRPr lang="en-IE" sz="2500" dirty="0"/>
          </a:p>
        </p:txBody>
      </p:sp>
      <p:sp>
        <p:nvSpPr>
          <p:cNvPr id="3" name="Content Placeholder 2">
            <a:extLst>
              <a:ext uri="{FF2B5EF4-FFF2-40B4-BE49-F238E27FC236}">
                <a16:creationId xmlns:a16="http://schemas.microsoft.com/office/drawing/2014/main" id="{1F9EBDA8-BECA-470C-9106-195CFBBFC860}"/>
              </a:ext>
            </a:extLst>
          </p:cNvPr>
          <p:cNvSpPr>
            <a:spLocks noGrp="1"/>
          </p:cNvSpPr>
          <p:nvPr>
            <p:ph idx="1"/>
          </p:nvPr>
        </p:nvSpPr>
        <p:spPr>
          <a:xfrm>
            <a:off x="-2333" y="1589103"/>
            <a:ext cx="5080360" cy="3915052"/>
          </a:xfrm>
        </p:spPr>
        <p:txBody>
          <a:bodyPr anchor="t">
            <a:normAutofit/>
          </a:bodyPr>
          <a:lstStyle/>
          <a:p>
            <a:pPr>
              <a:lnSpc>
                <a:spcPct val="70000"/>
              </a:lnSpc>
            </a:pPr>
            <a:r>
              <a:rPr lang="en-GB" sz="2400" dirty="0">
                <a:solidFill>
                  <a:schemeClr val="accent1"/>
                </a:solidFill>
              </a:rPr>
              <a:t>As a leader, you must follow others, regardless of hierarchy, if:</a:t>
            </a:r>
          </a:p>
          <a:p>
            <a:pPr marL="685800" lvl="2">
              <a:lnSpc>
                <a:spcPct val="70000"/>
              </a:lnSpc>
              <a:spcBef>
                <a:spcPts val="1000"/>
              </a:spcBef>
            </a:pPr>
            <a:r>
              <a:rPr lang="en-GB" dirty="0">
                <a:solidFill>
                  <a:schemeClr val="accent1"/>
                </a:solidFill>
              </a:rPr>
              <a:t>The organisation's purpose and performance goals demand it</a:t>
            </a:r>
          </a:p>
          <a:p>
            <a:pPr marL="685800" lvl="2">
              <a:lnSpc>
                <a:spcPct val="70000"/>
              </a:lnSpc>
              <a:spcBef>
                <a:spcPts val="1000"/>
              </a:spcBef>
            </a:pPr>
            <a:r>
              <a:rPr lang="en-GB" dirty="0">
                <a:solidFill>
                  <a:schemeClr val="accent1"/>
                </a:solidFill>
              </a:rPr>
              <a:t>The need for expanding the leadership capacity of others in the </a:t>
            </a:r>
            <a:r>
              <a:rPr lang="en-IE" dirty="0">
                <a:solidFill>
                  <a:schemeClr val="accent1"/>
                </a:solidFill>
              </a:rPr>
              <a:t>organisation requires it</a:t>
            </a:r>
          </a:p>
          <a:p>
            <a:pPr marL="685800" lvl="2">
              <a:lnSpc>
                <a:spcPct val="70000"/>
              </a:lnSpc>
              <a:spcBef>
                <a:spcPts val="1000"/>
              </a:spcBef>
            </a:pPr>
            <a:r>
              <a:rPr lang="en-GB" dirty="0">
                <a:solidFill>
                  <a:schemeClr val="accent1"/>
                </a:solidFill>
              </a:rPr>
              <a:t>"Living" the vision and values enjoins you to do so</a:t>
            </a:r>
          </a:p>
          <a:p>
            <a:pPr lvl="1"/>
            <a:endParaRPr lang="en-IE" sz="1400" dirty="0"/>
          </a:p>
        </p:txBody>
      </p:sp>
    </p:spTree>
    <p:extLst>
      <p:ext uri="{BB962C8B-B14F-4D97-AF65-F5344CB8AC3E}">
        <p14:creationId xmlns:p14="http://schemas.microsoft.com/office/powerpoint/2010/main" val="1396609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lifting a barbell&#10;&#10;Description automatically generated with low confidence">
            <a:extLst>
              <a:ext uri="{FF2B5EF4-FFF2-40B4-BE49-F238E27FC236}">
                <a16:creationId xmlns:a16="http://schemas.microsoft.com/office/drawing/2014/main" id="{20E26948-1AFA-48B4-95C6-FEF2A5E9BDD8}"/>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9091"/>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4248E3-2605-42B8-9283-82B39830A078}"/>
              </a:ext>
            </a:extLst>
          </p:cNvPr>
          <p:cNvSpPr>
            <a:spLocks noGrp="1"/>
          </p:cNvSpPr>
          <p:nvPr>
            <p:ph type="title"/>
          </p:nvPr>
        </p:nvSpPr>
        <p:spPr>
          <a:xfrm>
            <a:off x="225785" y="365480"/>
            <a:ext cx="4590943" cy="1043409"/>
          </a:xfrm>
        </p:spPr>
        <p:txBody>
          <a:bodyPr>
            <a:normAutofit fontScale="90000"/>
          </a:bodyPr>
          <a:lstStyle/>
          <a:p>
            <a:pPr algn="ctr"/>
            <a:r>
              <a:rPr lang="en-IE" b="1" dirty="0">
                <a:solidFill>
                  <a:schemeClr val="accent1"/>
                </a:solidFill>
              </a:rPr>
              <a:t>Review of </a:t>
            </a:r>
            <a:r>
              <a:rPr lang="en-IE" sz="4900" b="1" dirty="0">
                <a:solidFill>
                  <a:schemeClr val="accent1"/>
                </a:solidFill>
              </a:rPr>
              <a:t>Leadership</a:t>
            </a:r>
            <a:r>
              <a:rPr lang="en-IE" b="1" dirty="0">
                <a:solidFill>
                  <a:schemeClr val="accent1"/>
                </a:solidFill>
              </a:rPr>
              <a:t> Theory</a:t>
            </a:r>
          </a:p>
        </p:txBody>
      </p:sp>
      <p:sp>
        <p:nvSpPr>
          <p:cNvPr id="3" name="Content Placeholder 2">
            <a:extLst>
              <a:ext uri="{FF2B5EF4-FFF2-40B4-BE49-F238E27FC236}">
                <a16:creationId xmlns:a16="http://schemas.microsoft.com/office/drawing/2014/main" id="{CFF8C23F-8735-4BB2-897A-435D5F6581CA}"/>
              </a:ext>
            </a:extLst>
          </p:cNvPr>
          <p:cNvSpPr>
            <a:spLocks noGrp="1"/>
          </p:cNvSpPr>
          <p:nvPr>
            <p:ph idx="1"/>
          </p:nvPr>
        </p:nvSpPr>
        <p:spPr>
          <a:xfrm>
            <a:off x="-1" y="1774371"/>
            <a:ext cx="5042517" cy="3880567"/>
          </a:xfrm>
        </p:spPr>
        <p:txBody>
          <a:bodyPr anchor="t">
            <a:normAutofit/>
          </a:bodyPr>
          <a:lstStyle/>
          <a:p>
            <a:pPr>
              <a:lnSpc>
                <a:spcPct val="70000"/>
              </a:lnSpc>
            </a:pPr>
            <a:r>
              <a:rPr lang="en-GB" sz="2400" dirty="0">
                <a:solidFill>
                  <a:schemeClr val="accent1"/>
                </a:solidFill>
              </a:rPr>
              <a:t>Foundations in sociology, psychology, sport, and politics</a:t>
            </a:r>
          </a:p>
          <a:p>
            <a:pPr>
              <a:lnSpc>
                <a:spcPct val="70000"/>
              </a:lnSpc>
            </a:pPr>
            <a:r>
              <a:rPr lang="en-GB" sz="2400" dirty="0">
                <a:solidFill>
                  <a:schemeClr val="accent1"/>
                </a:solidFill>
              </a:rPr>
              <a:t>Views leadership as a process that is diffuse throughout the </a:t>
            </a:r>
            <a:r>
              <a:rPr lang="en-IE" sz="2400" dirty="0">
                <a:solidFill>
                  <a:schemeClr val="accent1"/>
                </a:solidFill>
              </a:rPr>
              <a:t>organisation</a:t>
            </a:r>
          </a:p>
          <a:p>
            <a:pPr>
              <a:lnSpc>
                <a:spcPct val="70000"/>
              </a:lnSpc>
            </a:pPr>
            <a:r>
              <a:rPr lang="en-GB" sz="2400" dirty="0">
                <a:solidFill>
                  <a:schemeClr val="accent1"/>
                </a:solidFill>
              </a:rPr>
              <a:t>Emphasis is on developing ‘leaderful’ organisations with a collective responsibility for leadership rather than developing the ‘individual’ </a:t>
            </a:r>
            <a:r>
              <a:rPr lang="en-IE" sz="2400" dirty="0">
                <a:solidFill>
                  <a:schemeClr val="accent1"/>
                </a:solidFill>
              </a:rPr>
              <a:t>leader</a:t>
            </a:r>
          </a:p>
        </p:txBody>
      </p:sp>
    </p:spTree>
    <p:extLst>
      <p:ext uri="{BB962C8B-B14F-4D97-AF65-F5344CB8AC3E}">
        <p14:creationId xmlns:p14="http://schemas.microsoft.com/office/powerpoint/2010/main" val="3454731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4084-7987-4E6D-8268-D9D0FB912393}"/>
              </a:ext>
            </a:extLst>
          </p:cNvPr>
          <p:cNvSpPr>
            <a:spLocks noGrp="1"/>
          </p:cNvSpPr>
          <p:nvPr>
            <p:ph type="title"/>
          </p:nvPr>
        </p:nvSpPr>
        <p:spPr/>
        <p:txBody>
          <a:bodyPr/>
          <a:lstStyle/>
          <a:p>
            <a:pPr algn="ctr"/>
            <a:r>
              <a:rPr lang="en-GB" b="1" dirty="0">
                <a:solidFill>
                  <a:schemeClr val="accent1"/>
                </a:solidFill>
              </a:rPr>
              <a:t>Leadership Skills &amp; Traits (Stogdill, 1974)</a:t>
            </a:r>
            <a:endParaRPr lang="en-IE" b="1" dirty="0">
              <a:solidFill>
                <a:schemeClr val="accent1"/>
              </a:solidFill>
            </a:endParaRPr>
          </a:p>
        </p:txBody>
      </p:sp>
      <p:graphicFrame>
        <p:nvGraphicFramePr>
          <p:cNvPr id="4" name="Content Placeholder 3">
            <a:extLst>
              <a:ext uri="{FF2B5EF4-FFF2-40B4-BE49-F238E27FC236}">
                <a16:creationId xmlns:a16="http://schemas.microsoft.com/office/drawing/2014/main" id="{BE0D7FE1-08BE-493B-8232-3BB947FB192D}"/>
              </a:ext>
            </a:extLst>
          </p:cNvPr>
          <p:cNvGraphicFramePr>
            <a:graphicFrameLocks noGrp="1"/>
          </p:cNvGraphicFramePr>
          <p:nvPr>
            <p:ph idx="1"/>
            <p:extLst>
              <p:ext uri="{D42A27DB-BD31-4B8C-83A1-F6EECF244321}">
                <p14:modId xmlns:p14="http://schemas.microsoft.com/office/powerpoint/2010/main" val="61895507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7114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4AAE8-6D5D-433D-91AE-1A92D14D2621}"/>
              </a:ext>
            </a:extLst>
          </p:cNvPr>
          <p:cNvSpPr>
            <a:spLocks noGrp="1"/>
          </p:cNvSpPr>
          <p:nvPr>
            <p:ph type="title"/>
          </p:nvPr>
        </p:nvSpPr>
        <p:spPr>
          <a:xfrm>
            <a:off x="1307173" y="121604"/>
            <a:ext cx="3922373" cy="1325563"/>
          </a:xfrm>
        </p:spPr>
        <p:txBody>
          <a:bodyPr/>
          <a:lstStyle/>
          <a:p>
            <a:r>
              <a:rPr lang="en-IE" b="1" dirty="0">
                <a:solidFill>
                  <a:schemeClr val="accent1"/>
                </a:solidFill>
              </a:rPr>
              <a:t>Anita Roddick</a:t>
            </a:r>
          </a:p>
        </p:txBody>
      </p:sp>
      <p:sp>
        <p:nvSpPr>
          <p:cNvPr id="3" name="Content Placeholder 2">
            <a:extLst>
              <a:ext uri="{FF2B5EF4-FFF2-40B4-BE49-F238E27FC236}">
                <a16:creationId xmlns:a16="http://schemas.microsoft.com/office/drawing/2014/main" id="{EF84B61F-7ECC-4FA6-A96B-DE5377971257}"/>
              </a:ext>
            </a:extLst>
          </p:cNvPr>
          <p:cNvSpPr>
            <a:spLocks noGrp="1"/>
          </p:cNvSpPr>
          <p:nvPr>
            <p:ph idx="1"/>
          </p:nvPr>
        </p:nvSpPr>
        <p:spPr>
          <a:xfrm>
            <a:off x="119864" y="1176392"/>
            <a:ext cx="5976136" cy="5681608"/>
          </a:xfrm>
        </p:spPr>
        <p:txBody>
          <a:bodyPr>
            <a:normAutofit fontScale="62500" lnSpcReduction="20000"/>
          </a:bodyPr>
          <a:lstStyle/>
          <a:p>
            <a:r>
              <a:rPr lang="en-IE" dirty="0">
                <a:solidFill>
                  <a:schemeClr val="accent1"/>
                </a:solidFill>
              </a:rPr>
              <a:t>Responsible leadership that held together the different modes of responsibility </a:t>
            </a:r>
          </a:p>
          <a:p>
            <a:pPr marL="0" indent="0">
              <a:buNone/>
            </a:pPr>
            <a:r>
              <a:rPr lang="en-IE" dirty="0">
                <a:solidFill>
                  <a:schemeClr val="accent1"/>
                </a:solidFill>
              </a:rPr>
              <a:t>Leadership Characteristics;</a:t>
            </a:r>
          </a:p>
          <a:p>
            <a:r>
              <a:rPr lang="en-IE" dirty="0">
                <a:solidFill>
                  <a:schemeClr val="accent1"/>
                </a:solidFill>
              </a:rPr>
              <a:t>Constantly used narrative </a:t>
            </a:r>
          </a:p>
          <a:p>
            <a:pPr lvl="1"/>
            <a:r>
              <a:rPr lang="en-IE" dirty="0">
                <a:solidFill>
                  <a:schemeClr val="accent1"/>
                </a:solidFill>
              </a:rPr>
              <a:t>The base for developing meaning and exemplifying virtues</a:t>
            </a:r>
          </a:p>
          <a:p>
            <a:pPr lvl="1"/>
            <a:r>
              <a:rPr lang="en-IE" dirty="0">
                <a:solidFill>
                  <a:schemeClr val="accent1"/>
                </a:solidFill>
              </a:rPr>
              <a:t>Enabled ownership of identity, and good models of developing meaning &amp; practice, taking account of feelings, core ideas &amp; values</a:t>
            </a:r>
          </a:p>
          <a:p>
            <a:pPr lvl="1"/>
            <a:r>
              <a:rPr lang="en-IE" dirty="0">
                <a:solidFill>
                  <a:schemeClr val="accent1"/>
                </a:solidFill>
              </a:rPr>
              <a:t> “Words create the world. You’ve got to have a language of socially responsible business” (Wittgenstein)</a:t>
            </a:r>
          </a:p>
          <a:p>
            <a:r>
              <a:rPr lang="en-IE" dirty="0">
                <a:solidFill>
                  <a:schemeClr val="accent1"/>
                </a:solidFill>
              </a:rPr>
              <a:t>Development of networks</a:t>
            </a:r>
          </a:p>
          <a:p>
            <a:pPr lvl="1"/>
            <a:r>
              <a:rPr lang="en-IE" dirty="0">
                <a:solidFill>
                  <a:schemeClr val="accent1"/>
                </a:solidFill>
              </a:rPr>
              <a:t>Responsible leadership dispersed through stakeholder management</a:t>
            </a:r>
          </a:p>
          <a:p>
            <a:pPr lvl="1"/>
            <a:r>
              <a:rPr lang="en-IE" dirty="0">
                <a:solidFill>
                  <a:schemeClr val="accent1"/>
                </a:solidFill>
              </a:rPr>
              <a:t>Management was built around building and sustaining moral relations with stakeholders</a:t>
            </a:r>
          </a:p>
          <a:p>
            <a:pPr lvl="1"/>
            <a:r>
              <a:rPr lang="en-IE" dirty="0">
                <a:solidFill>
                  <a:schemeClr val="accent1"/>
                </a:solidFill>
              </a:rPr>
              <a:t>Focused on justice, accountability, and the broadest view of responsibility, seen in economic, ecological, social, political and human responsibilities</a:t>
            </a:r>
          </a:p>
          <a:p>
            <a:r>
              <a:rPr lang="en-IE" dirty="0">
                <a:solidFill>
                  <a:schemeClr val="accent1"/>
                </a:solidFill>
              </a:rPr>
              <a:t>Vision of a culture of global citizenship</a:t>
            </a:r>
          </a:p>
          <a:p>
            <a:pPr lvl="1"/>
            <a:r>
              <a:rPr lang="en-IE" dirty="0">
                <a:solidFill>
                  <a:schemeClr val="accent1"/>
                </a:solidFill>
              </a:rPr>
              <a:t>Integral part of doing business</a:t>
            </a:r>
          </a:p>
          <a:p>
            <a:pPr lvl="1"/>
            <a:r>
              <a:rPr lang="en-IE" dirty="0">
                <a:solidFill>
                  <a:schemeClr val="accent1"/>
                </a:solidFill>
              </a:rPr>
              <a:t>Stakeholders would take responsibility, and so become leaders</a:t>
            </a:r>
          </a:p>
          <a:p>
            <a:pPr lvl="1"/>
            <a:r>
              <a:rPr lang="en-IE" dirty="0">
                <a:solidFill>
                  <a:schemeClr val="accent1"/>
                </a:solidFill>
              </a:rPr>
              <a:t>Dispersed leadership, not just for followers but for all stakeholders</a:t>
            </a:r>
          </a:p>
          <a:p>
            <a:r>
              <a:rPr lang="en-IE" dirty="0">
                <a:solidFill>
                  <a:schemeClr val="accent1"/>
                </a:solidFill>
              </a:rPr>
              <a:t>Asserted the need to place responsibility at the heart of the curriculum and staff development (Pless,2007) </a:t>
            </a:r>
          </a:p>
        </p:txBody>
      </p:sp>
      <p:pic>
        <p:nvPicPr>
          <p:cNvPr id="5" name="Picture 4" descr="A close up of a person&#10;&#10;Description automatically generated">
            <a:extLst>
              <a:ext uri="{FF2B5EF4-FFF2-40B4-BE49-F238E27FC236}">
                <a16:creationId xmlns:a16="http://schemas.microsoft.com/office/drawing/2014/main" id="{88AB73C1-A6BF-4D39-9B5F-036FE10EDD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5865" y="0"/>
            <a:ext cx="5976135" cy="6858000"/>
          </a:xfrm>
          <a:prstGeom prst="rect">
            <a:avLst/>
          </a:prstGeom>
        </p:spPr>
      </p:pic>
    </p:spTree>
    <p:extLst>
      <p:ext uri="{BB962C8B-B14F-4D97-AF65-F5344CB8AC3E}">
        <p14:creationId xmlns:p14="http://schemas.microsoft.com/office/powerpoint/2010/main" val="2352061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8435F-EBBB-4B39-A2C4-7B9C04B543C4}"/>
              </a:ext>
            </a:extLst>
          </p:cNvPr>
          <p:cNvSpPr>
            <a:spLocks noGrp="1"/>
          </p:cNvSpPr>
          <p:nvPr>
            <p:ph type="title"/>
          </p:nvPr>
        </p:nvSpPr>
        <p:spPr>
          <a:xfrm>
            <a:off x="838199" y="84351"/>
            <a:ext cx="4576281" cy="1325563"/>
          </a:xfrm>
        </p:spPr>
        <p:txBody>
          <a:bodyPr>
            <a:normAutofit/>
          </a:bodyPr>
          <a:lstStyle/>
          <a:p>
            <a:r>
              <a:rPr lang="en-IE" b="1" dirty="0">
                <a:solidFill>
                  <a:schemeClr val="accent1"/>
                </a:solidFill>
              </a:rPr>
              <a:t>Mission Statement     ‘Reason For Being’  </a:t>
            </a:r>
          </a:p>
        </p:txBody>
      </p:sp>
      <p:sp>
        <p:nvSpPr>
          <p:cNvPr id="3" name="Content Placeholder 2">
            <a:extLst>
              <a:ext uri="{FF2B5EF4-FFF2-40B4-BE49-F238E27FC236}">
                <a16:creationId xmlns:a16="http://schemas.microsoft.com/office/drawing/2014/main" id="{72D3CE93-344D-4D0D-9035-957E624989F6}"/>
              </a:ext>
            </a:extLst>
          </p:cNvPr>
          <p:cNvSpPr>
            <a:spLocks noGrp="1"/>
          </p:cNvSpPr>
          <p:nvPr>
            <p:ph idx="1"/>
          </p:nvPr>
        </p:nvSpPr>
        <p:spPr>
          <a:xfrm>
            <a:off x="54367" y="1584574"/>
            <a:ext cx="6143946" cy="5483476"/>
          </a:xfrm>
        </p:spPr>
        <p:txBody>
          <a:bodyPr>
            <a:normAutofit fontScale="77500" lnSpcReduction="20000"/>
          </a:bodyPr>
          <a:lstStyle/>
          <a:p>
            <a:r>
              <a:rPr lang="en-IE" dirty="0">
                <a:solidFill>
                  <a:schemeClr val="accent1"/>
                </a:solidFill>
              </a:rPr>
              <a:t>To creatively balance the financial and human needs of our stakeholders: employees, customers, franchisees, suppliers and shareholders</a:t>
            </a:r>
          </a:p>
          <a:p>
            <a:r>
              <a:rPr lang="en-IE" dirty="0">
                <a:solidFill>
                  <a:schemeClr val="accent1"/>
                </a:solidFill>
              </a:rPr>
              <a:t>To courageously ensure that our business is ecologically sustainable: meeting the needs of the present without compromising the future </a:t>
            </a:r>
          </a:p>
          <a:p>
            <a:r>
              <a:rPr lang="en-IE" dirty="0">
                <a:solidFill>
                  <a:schemeClr val="accent1"/>
                </a:solidFill>
              </a:rPr>
              <a:t>To meaningfully contribute to local, national and international communities in which we trade, by adopting a code of conduct which ensures care, honesty, fairness and respect</a:t>
            </a:r>
          </a:p>
          <a:p>
            <a:r>
              <a:rPr lang="en-IE" dirty="0">
                <a:solidFill>
                  <a:schemeClr val="accent1"/>
                </a:solidFill>
              </a:rPr>
              <a:t>To passionately campaign for the protection of the environment, human and civil rights, and against animal testing within the cosmetics and toiletries industries</a:t>
            </a:r>
          </a:p>
          <a:p>
            <a:r>
              <a:rPr lang="en-IE" dirty="0">
                <a:solidFill>
                  <a:schemeClr val="accent1"/>
                </a:solidFill>
              </a:rPr>
              <a:t>To tirelessly work to narrow the gap between principle and practice, while making fun, passion and care part of our daily lives</a:t>
            </a:r>
          </a:p>
          <a:p>
            <a:pPr marL="0" indent="0">
              <a:buNone/>
            </a:pPr>
            <a:r>
              <a:rPr lang="en-IE" dirty="0">
                <a:solidFill>
                  <a:schemeClr val="accent1"/>
                </a:solidFill>
              </a:rPr>
              <a:t>(Body Shop International.com, 2004)</a:t>
            </a:r>
          </a:p>
          <a:p>
            <a:endParaRPr lang="en-IE" dirty="0"/>
          </a:p>
        </p:txBody>
      </p:sp>
      <p:pic>
        <p:nvPicPr>
          <p:cNvPr id="5" name="Picture 4" descr="A close up of a sign&#10;&#10;Description automatically generated">
            <a:extLst>
              <a:ext uri="{FF2B5EF4-FFF2-40B4-BE49-F238E27FC236}">
                <a16:creationId xmlns:a16="http://schemas.microsoft.com/office/drawing/2014/main" id="{EE23279F-524E-4B5C-AAF7-F18E8C2DE5D1}"/>
              </a:ext>
            </a:extLst>
          </p:cNvPr>
          <p:cNvPicPr>
            <a:picLocks noChangeAspect="1"/>
          </p:cNvPicPr>
          <p:nvPr/>
        </p:nvPicPr>
        <p:blipFill rotWithShape="1">
          <a:blip r:embed="rId2">
            <a:extLst>
              <a:ext uri="{28A0092B-C50C-407E-A947-70E740481C1C}">
                <a14:useLocalDpi xmlns:a14="http://schemas.microsoft.com/office/drawing/2010/main" val="0"/>
              </a:ext>
            </a:extLst>
          </a:blip>
          <a:srcRect l="12286" r="9159"/>
          <a:stretch/>
        </p:blipFill>
        <p:spPr>
          <a:xfrm>
            <a:off x="6256962" y="-1"/>
            <a:ext cx="5935038" cy="6976153"/>
          </a:xfrm>
          <a:prstGeom prst="rect">
            <a:avLst/>
          </a:prstGeom>
        </p:spPr>
      </p:pic>
    </p:spTree>
    <p:extLst>
      <p:ext uri="{BB962C8B-B14F-4D97-AF65-F5344CB8AC3E}">
        <p14:creationId xmlns:p14="http://schemas.microsoft.com/office/powerpoint/2010/main" val="2339937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lant sprouting out of the ground&#10;&#10;Description automatically generated with low confidence">
            <a:extLst>
              <a:ext uri="{FF2B5EF4-FFF2-40B4-BE49-F238E27FC236}">
                <a16:creationId xmlns:a16="http://schemas.microsoft.com/office/drawing/2014/main" id="{ACAD8313-1AEF-4B16-B1BB-354431CF59DE}"/>
              </a:ext>
            </a:extLst>
          </p:cNvPr>
          <p:cNvPicPr>
            <a:picLocks noChangeAspect="1"/>
          </p:cNvPicPr>
          <p:nvPr/>
        </p:nvPicPr>
        <p:blipFill rotWithShape="1">
          <a:blip r:embed="rId2">
            <a:extLst>
              <a:ext uri="{28A0092B-C50C-407E-A947-70E740481C1C}">
                <a14:useLocalDpi xmlns:a14="http://schemas.microsoft.com/office/drawing/2010/main" val="0"/>
              </a:ext>
            </a:extLst>
          </a:blip>
          <a:srcRect l="10015" t="9091" r="21298" b="-1"/>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1803CA-E4EF-4459-A3C2-4FC15BF7F74A}"/>
              </a:ext>
            </a:extLst>
          </p:cNvPr>
          <p:cNvSpPr>
            <a:spLocks noGrp="1"/>
          </p:cNvSpPr>
          <p:nvPr>
            <p:ph type="title"/>
          </p:nvPr>
        </p:nvSpPr>
        <p:spPr>
          <a:xfrm>
            <a:off x="498814" y="365487"/>
            <a:ext cx="4062643" cy="1043409"/>
          </a:xfrm>
        </p:spPr>
        <p:txBody>
          <a:bodyPr>
            <a:noAutofit/>
          </a:bodyPr>
          <a:lstStyle/>
          <a:p>
            <a:pPr algn="ctr"/>
            <a:r>
              <a:rPr lang="en-GB" b="1" dirty="0">
                <a:solidFill>
                  <a:schemeClr val="accent1"/>
                </a:solidFill>
              </a:rPr>
              <a:t>Transformational Learning</a:t>
            </a:r>
            <a:endParaRPr lang="en-IE" b="1" dirty="0">
              <a:solidFill>
                <a:schemeClr val="accent1"/>
              </a:solidFill>
            </a:endParaRPr>
          </a:p>
        </p:txBody>
      </p:sp>
      <p:sp>
        <p:nvSpPr>
          <p:cNvPr id="3" name="Content Placeholder 2">
            <a:extLst>
              <a:ext uri="{FF2B5EF4-FFF2-40B4-BE49-F238E27FC236}">
                <a16:creationId xmlns:a16="http://schemas.microsoft.com/office/drawing/2014/main" id="{EEF88F18-E721-437F-A777-B02435A1BE43}"/>
              </a:ext>
            </a:extLst>
          </p:cNvPr>
          <p:cNvSpPr>
            <a:spLocks noGrp="1"/>
          </p:cNvSpPr>
          <p:nvPr>
            <p:ph idx="1"/>
          </p:nvPr>
        </p:nvSpPr>
        <p:spPr>
          <a:xfrm>
            <a:off x="0" y="1774373"/>
            <a:ext cx="4882718" cy="3436820"/>
          </a:xfrm>
        </p:spPr>
        <p:txBody>
          <a:bodyPr anchor="t">
            <a:normAutofit lnSpcReduction="10000"/>
          </a:bodyPr>
          <a:lstStyle/>
          <a:p>
            <a:pPr>
              <a:lnSpc>
                <a:spcPct val="70000"/>
              </a:lnSpc>
            </a:pPr>
            <a:r>
              <a:rPr lang="en-GB" sz="2400" dirty="0">
                <a:solidFill>
                  <a:schemeClr val="accent1"/>
                </a:solidFill>
              </a:rPr>
              <a:t>Mezirow (2006:24) describes transformational learning as a concept</a:t>
            </a:r>
          </a:p>
          <a:p>
            <a:pPr>
              <a:lnSpc>
                <a:spcPct val="70000"/>
              </a:lnSpc>
            </a:pPr>
            <a:r>
              <a:rPr lang="en-GB" sz="2400" dirty="0">
                <a:solidFill>
                  <a:schemeClr val="accent1"/>
                </a:solidFill>
              </a:rPr>
              <a:t>“recognition of a critical dimension of learning in adulthood that enables us to recognize and reassess the structure of assumptions and expectations which frame our thinking, feeling and acting</a:t>
            </a:r>
          </a:p>
          <a:p>
            <a:pPr>
              <a:lnSpc>
                <a:spcPct val="70000"/>
              </a:lnSpc>
            </a:pPr>
            <a:r>
              <a:rPr lang="en-GB" sz="2400" dirty="0">
                <a:solidFill>
                  <a:schemeClr val="accent1"/>
                </a:solidFill>
              </a:rPr>
              <a:t>These structures of meaning constitute a ‘meaning perspective’ or a frame of </a:t>
            </a:r>
            <a:r>
              <a:rPr lang="en-IE" sz="2400" dirty="0">
                <a:solidFill>
                  <a:schemeClr val="accent1"/>
                </a:solidFill>
              </a:rPr>
              <a:t>reference.”</a:t>
            </a:r>
          </a:p>
        </p:txBody>
      </p:sp>
    </p:spTree>
    <p:extLst>
      <p:ext uri="{BB962C8B-B14F-4D97-AF65-F5344CB8AC3E}">
        <p14:creationId xmlns:p14="http://schemas.microsoft.com/office/powerpoint/2010/main" val="1272085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5B29-C4F3-4682-90F7-F197572B1227}"/>
              </a:ext>
            </a:extLst>
          </p:cNvPr>
          <p:cNvSpPr>
            <a:spLocks noGrp="1"/>
          </p:cNvSpPr>
          <p:nvPr>
            <p:ph type="title"/>
          </p:nvPr>
        </p:nvSpPr>
        <p:spPr>
          <a:xfrm>
            <a:off x="947552" y="346271"/>
            <a:ext cx="5760563" cy="1325563"/>
          </a:xfrm>
        </p:spPr>
        <p:txBody>
          <a:bodyPr/>
          <a:lstStyle/>
          <a:p>
            <a:pPr algn="ctr"/>
            <a:r>
              <a:rPr lang="en-GB" b="1" dirty="0">
                <a:solidFill>
                  <a:schemeClr val="accent1"/>
                </a:solidFill>
              </a:rPr>
              <a:t>Transformational Learning</a:t>
            </a:r>
            <a:endParaRPr lang="en-IE" b="1" dirty="0">
              <a:solidFill>
                <a:schemeClr val="accent1"/>
              </a:solidFill>
            </a:endParaRPr>
          </a:p>
        </p:txBody>
      </p:sp>
      <p:sp>
        <p:nvSpPr>
          <p:cNvPr id="3" name="Content Placeholder 2">
            <a:extLst>
              <a:ext uri="{FF2B5EF4-FFF2-40B4-BE49-F238E27FC236}">
                <a16:creationId xmlns:a16="http://schemas.microsoft.com/office/drawing/2014/main" id="{58DF04A0-1879-4D0A-BAE5-33E6847ACF06}"/>
              </a:ext>
            </a:extLst>
          </p:cNvPr>
          <p:cNvSpPr>
            <a:spLocks noGrp="1"/>
          </p:cNvSpPr>
          <p:nvPr>
            <p:ph idx="1"/>
          </p:nvPr>
        </p:nvSpPr>
        <p:spPr>
          <a:xfrm>
            <a:off x="0" y="1825625"/>
            <a:ext cx="7655668" cy="5032374"/>
          </a:xfrm>
        </p:spPr>
        <p:txBody>
          <a:bodyPr>
            <a:normAutofit/>
          </a:bodyPr>
          <a:lstStyle/>
          <a:p>
            <a:pPr>
              <a:lnSpc>
                <a:spcPct val="70000"/>
              </a:lnSpc>
            </a:pPr>
            <a:r>
              <a:rPr lang="en-GB" dirty="0">
                <a:solidFill>
                  <a:schemeClr val="accent1"/>
                </a:solidFill>
              </a:rPr>
              <a:t>According to Mezirow ([2009],2010:94) a result of transformational learning “may be epochal – sudden major transformations in habit of mind, often associated with significant life crises – or cumulative, a progressive sequence of insights resulting in changes in point of view and leading to a transformation in habit of mind.”</a:t>
            </a:r>
            <a:endParaRPr lang="en-IE" dirty="0">
              <a:solidFill>
                <a:schemeClr val="accent1"/>
              </a:solidFill>
            </a:endParaRPr>
          </a:p>
        </p:txBody>
      </p:sp>
      <p:pic>
        <p:nvPicPr>
          <p:cNvPr id="5" name="Picture 4" descr="A picture containing text&#10;&#10;Description automatically generated">
            <a:extLst>
              <a:ext uri="{FF2B5EF4-FFF2-40B4-BE49-F238E27FC236}">
                <a16:creationId xmlns:a16="http://schemas.microsoft.com/office/drawing/2014/main" id="{C3112B81-3948-4868-AC68-2082AC9A4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5668" y="1"/>
            <a:ext cx="4536331" cy="6858000"/>
          </a:xfrm>
          <a:prstGeom prst="rect">
            <a:avLst/>
          </a:prstGeom>
        </p:spPr>
      </p:pic>
    </p:spTree>
    <p:extLst>
      <p:ext uri="{BB962C8B-B14F-4D97-AF65-F5344CB8AC3E}">
        <p14:creationId xmlns:p14="http://schemas.microsoft.com/office/powerpoint/2010/main" val="3978204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crowd&#10;&#10;Description automatically generated">
            <a:extLst>
              <a:ext uri="{FF2B5EF4-FFF2-40B4-BE49-F238E27FC236}">
                <a16:creationId xmlns:a16="http://schemas.microsoft.com/office/drawing/2014/main" id="{DC8283CA-5E4F-4AC2-B6A5-51CCD262003A}"/>
              </a:ext>
            </a:extLst>
          </p:cNvPr>
          <p:cNvPicPr>
            <a:picLocks noChangeAspect="1"/>
          </p:cNvPicPr>
          <p:nvPr/>
        </p:nvPicPr>
        <p:blipFill rotWithShape="1">
          <a:blip r:embed="rId2">
            <a:extLst>
              <a:ext uri="{28A0092B-C50C-407E-A947-70E740481C1C}">
                <a14:useLocalDpi xmlns:a14="http://schemas.microsoft.com/office/drawing/2010/main" val="0"/>
              </a:ext>
            </a:extLst>
          </a:blip>
          <a:srcRect t="16138" r="9091" b="7254"/>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41DE1A-9517-4BFA-A1C5-7D3C0FE34F27}"/>
              </a:ext>
            </a:extLst>
          </p:cNvPr>
          <p:cNvSpPr>
            <a:spLocks noGrp="1"/>
          </p:cNvSpPr>
          <p:nvPr>
            <p:ph type="title"/>
          </p:nvPr>
        </p:nvSpPr>
        <p:spPr>
          <a:xfrm>
            <a:off x="528055" y="159653"/>
            <a:ext cx="4062643" cy="1043409"/>
          </a:xfrm>
        </p:spPr>
        <p:txBody>
          <a:bodyPr>
            <a:normAutofit/>
          </a:bodyPr>
          <a:lstStyle/>
          <a:p>
            <a:pPr algn="ctr"/>
            <a:r>
              <a:rPr lang="en-GB" b="1" dirty="0">
                <a:solidFill>
                  <a:schemeClr val="accent1"/>
                </a:solidFill>
              </a:rPr>
              <a:t>Big Assumptions</a:t>
            </a:r>
            <a:endParaRPr lang="en-IE" b="1" dirty="0">
              <a:solidFill>
                <a:schemeClr val="accent1"/>
              </a:solidFill>
            </a:endParaRPr>
          </a:p>
        </p:txBody>
      </p:sp>
      <p:sp>
        <p:nvSpPr>
          <p:cNvPr id="3" name="Content Placeholder 2">
            <a:extLst>
              <a:ext uri="{FF2B5EF4-FFF2-40B4-BE49-F238E27FC236}">
                <a16:creationId xmlns:a16="http://schemas.microsoft.com/office/drawing/2014/main" id="{080DDDE7-A26B-42A0-877C-1B47761C3F32}"/>
              </a:ext>
            </a:extLst>
          </p:cNvPr>
          <p:cNvSpPr>
            <a:spLocks noGrp="1"/>
          </p:cNvSpPr>
          <p:nvPr>
            <p:ph idx="1"/>
          </p:nvPr>
        </p:nvSpPr>
        <p:spPr>
          <a:xfrm>
            <a:off x="0" y="1203062"/>
            <a:ext cx="5156462" cy="4255057"/>
          </a:xfrm>
        </p:spPr>
        <p:txBody>
          <a:bodyPr anchor="t">
            <a:normAutofit fontScale="55000" lnSpcReduction="20000"/>
          </a:bodyPr>
          <a:lstStyle/>
          <a:p>
            <a:r>
              <a:rPr lang="en-GB" sz="2900" dirty="0">
                <a:solidFill>
                  <a:schemeClr val="accent1"/>
                </a:solidFill>
              </a:rPr>
              <a:t>In the context of ‘transformational learning’, Mezirow et al (2000:337) write of the need to uncover “big assumptions” which is something, we hold as a truth, rather than an assumption, so that our assumptions hold us rather than we hold the assumptions.</a:t>
            </a:r>
          </a:p>
          <a:p>
            <a:r>
              <a:rPr lang="en-GB" sz="2900" dirty="0">
                <a:solidFill>
                  <a:schemeClr val="accent1"/>
                </a:solidFill>
              </a:rPr>
              <a:t>Kegan &amp; Lahey (2001:80) describe, the ‘big assumption’ as “not something you look at but something you see through, your lens on </a:t>
            </a:r>
            <a:r>
              <a:rPr lang="en-IE" sz="2900" dirty="0">
                <a:solidFill>
                  <a:schemeClr val="accent1"/>
                </a:solidFill>
              </a:rPr>
              <a:t>the world.”</a:t>
            </a:r>
          </a:p>
          <a:p>
            <a:r>
              <a:rPr lang="en-GB" sz="2900" dirty="0">
                <a:solidFill>
                  <a:schemeClr val="accent1"/>
                </a:solidFill>
              </a:rPr>
              <a:t>The tenet of the ‘big assumption’ along with the ‘competing commitment’ is central to Kegan &amp; Lahey’s (2001) work</a:t>
            </a:r>
          </a:p>
          <a:p>
            <a:r>
              <a:rPr lang="en-GB" sz="2900" dirty="0">
                <a:solidFill>
                  <a:schemeClr val="accent1"/>
                </a:solidFill>
              </a:rPr>
              <a:t>Discovering and identifying our ‘big assumptions’ is an important step in the </a:t>
            </a:r>
            <a:r>
              <a:rPr lang="en-IE" sz="2900" dirty="0">
                <a:solidFill>
                  <a:schemeClr val="accent1"/>
                </a:solidFill>
              </a:rPr>
              <a:t>process of ‘transformative learning’.</a:t>
            </a:r>
          </a:p>
          <a:p>
            <a:r>
              <a:rPr lang="en-GB" sz="2900" dirty="0">
                <a:solidFill>
                  <a:schemeClr val="accent1"/>
                </a:solidFill>
              </a:rPr>
              <a:t>Drucker’s (1993:5) term “intellectual arrogance”                  is one example of a ‘big assumption’ and his                    term “disabling ignorance” describes the                             effect of being ‘subject to a big assumption’</a:t>
            </a:r>
            <a:endParaRPr lang="en-IE" sz="2900" dirty="0">
              <a:solidFill>
                <a:schemeClr val="accent1"/>
              </a:solidFill>
            </a:endParaRPr>
          </a:p>
          <a:p>
            <a:endParaRPr lang="en-IE" sz="1000" dirty="0"/>
          </a:p>
        </p:txBody>
      </p:sp>
    </p:spTree>
    <p:extLst>
      <p:ext uri="{BB962C8B-B14F-4D97-AF65-F5344CB8AC3E}">
        <p14:creationId xmlns:p14="http://schemas.microsoft.com/office/powerpoint/2010/main" val="2964045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B6F5B-FE3D-4B8A-9853-FF613A2F7B59}"/>
              </a:ext>
            </a:extLst>
          </p:cNvPr>
          <p:cNvSpPr>
            <a:spLocks noGrp="1"/>
          </p:cNvSpPr>
          <p:nvPr>
            <p:ph type="title"/>
          </p:nvPr>
        </p:nvSpPr>
        <p:spPr/>
        <p:txBody>
          <a:bodyPr/>
          <a:lstStyle/>
          <a:p>
            <a:r>
              <a:rPr lang="en-IE" altLang="en-US" sz="4400" dirty="0">
                <a:solidFill>
                  <a:schemeClr val="accent1"/>
                </a:solidFill>
              </a:rPr>
              <a:t>Forms of Bias</a:t>
            </a:r>
            <a:endParaRPr lang="en-IE" dirty="0">
              <a:solidFill>
                <a:schemeClr val="accent1"/>
              </a:solidFill>
            </a:endParaRPr>
          </a:p>
        </p:txBody>
      </p:sp>
      <p:sp>
        <p:nvSpPr>
          <p:cNvPr id="3" name="Content Placeholder 2">
            <a:extLst>
              <a:ext uri="{FF2B5EF4-FFF2-40B4-BE49-F238E27FC236}">
                <a16:creationId xmlns:a16="http://schemas.microsoft.com/office/drawing/2014/main" id="{D0EE0325-7CF0-490C-BBBA-B555224CCBB9}"/>
              </a:ext>
            </a:extLst>
          </p:cNvPr>
          <p:cNvSpPr>
            <a:spLocks noGrp="1"/>
          </p:cNvSpPr>
          <p:nvPr>
            <p:ph idx="1"/>
          </p:nvPr>
        </p:nvSpPr>
        <p:spPr/>
        <p:txBody>
          <a:bodyPr>
            <a:normAutofit fontScale="55000" lnSpcReduction="20000"/>
          </a:bodyPr>
          <a:lstStyle/>
          <a:p>
            <a:pPr fontAlgn="auto">
              <a:spcAft>
                <a:spcPts val="0"/>
              </a:spcAft>
              <a:defRPr/>
            </a:pPr>
            <a:r>
              <a:rPr lang="en-IE" altLang="en-US" sz="2800" dirty="0"/>
              <a:t>Contrast bias</a:t>
            </a:r>
          </a:p>
          <a:p>
            <a:pPr fontAlgn="auto">
              <a:spcAft>
                <a:spcPts val="0"/>
              </a:spcAft>
              <a:defRPr/>
            </a:pPr>
            <a:r>
              <a:rPr lang="en-IE" altLang="en-US" sz="2800" dirty="0"/>
              <a:t>Reciprocation bias </a:t>
            </a:r>
          </a:p>
          <a:p>
            <a:pPr fontAlgn="auto">
              <a:spcAft>
                <a:spcPts val="0"/>
              </a:spcAft>
              <a:defRPr/>
            </a:pPr>
            <a:r>
              <a:rPr lang="en-IE" altLang="en-US" sz="2800" dirty="0"/>
              <a:t>Commitment bias</a:t>
            </a:r>
          </a:p>
          <a:p>
            <a:pPr fontAlgn="auto">
              <a:spcAft>
                <a:spcPts val="0"/>
              </a:spcAft>
              <a:defRPr/>
            </a:pPr>
            <a:r>
              <a:rPr lang="en-IE" altLang="en-US" sz="2800" dirty="0"/>
              <a:t>Social proof bias</a:t>
            </a:r>
          </a:p>
          <a:p>
            <a:pPr fontAlgn="auto">
              <a:spcAft>
                <a:spcPts val="0"/>
              </a:spcAft>
              <a:defRPr/>
            </a:pPr>
            <a:r>
              <a:rPr lang="en-IE" altLang="en-US" sz="2800" dirty="0"/>
              <a:t>Liking bias </a:t>
            </a:r>
          </a:p>
          <a:p>
            <a:pPr fontAlgn="auto">
              <a:spcAft>
                <a:spcPts val="0"/>
              </a:spcAft>
              <a:defRPr/>
            </a:pPr>
            <a:r>
              <a:rPr lang="en-IE" altLang="en-US" sz="2800" dirty="0"/>
              <a:t>Authority bias</a:t>
            </a:r>
          </a:p>
          <a:p>
            <a:pPr fontAlgn="auto">
              <a:spcAft>
                <a:spcPts val="0"/>
              </a:spcAft>
              <a:defRPr/>
            </a:pPr>
            <a:r>
              <a:rPr lang="en-IE" altLang="en-US" sz="2800" dirty="0"/>
              <a:t>Scarcity bias </a:t>
            </a:r>
          </a:p>
          <a:p>
            <a:pPr fontAlgn="auto">
              <a:spcAft>
                <a:spcPts val="0"/>
              </a:spcAft>
              <a:defRPr/>
            </a:pPr>
            <a:r>
              <a:rPr lang="en-IE" altLang="en-US" sz="2800" dirty="0"/>
              <a:t>Ease of recall bias</a:t>
            </a:r>
            <a:endParaRPr lang="en-IE" sz="2800" dirty="0"/>
          </a:p>
          <a:p>
            <a:pPr fontAlgn="auto">
              <a:spcAft>
                <a:spcPts val="0"/>
              </a:spcAft>
              <a:defRPr/>
            </a:pPr>
            <a:r>
              <a:rPr lang="en-IE" altLang="en-US" sz="2800" dirty="0"/>
              <a:t>Information bias </a:t>
            </a:r>
          </a:p>
          <a:p>
            <a:pPr fontAlgn="auto">
              <a:spcAft>
                <a:spcPts val="0"/>
              </a:spcAft>
              <a:defRPr/>
            </a:pPr>
            <a:r>
              <a:rPr lang="en-IE" altLang="en-US" sz="2800" dirty="0"/>
              <a:t>Chance bias</a:t>
            </a:r>
          </a:p>
          <a:p>
            <a:pPr fontAlgn="auto">
              <a:spcAft>
                <a:spcPts val="0"/>
              </a:spcAft>
              <a:defRPr/>
            </a:pPr>
            <a:r>
              <a:rPr lang="en-IE" altLang="en-US" sz="2800" dirty="0"/>
              <a:t>Relationship bias</a:t>
            </a:r>
          </a:p>
          <a:p>
            <a:pPr fontAlgn="auto">
              <a:spcAft>
                <a:spcPts val="0"/>
              </a:spcAft>
              <a:defRPr/>
            </a:pPr>
            <a:r>
              <a:rPr lang="en-IE" altLang="en-US" sz="2800" dirty="0"/>
              <a:t>Overconfidence bias</a:t>
            </a:r>
          </a:p>
          <a:p>
            <a:pPr fontAlgn="auto">
              <a:spcAft>
                <a:spcPts val="0"/>
              </a:spcAft>
              <a:defRPr/>
            </a:pPr>
            <a:r>
              <a:rPr lang="en-IE" altLang="en-US" sz="2800" dirty="0"/>
              <a:t>Hindsight bias</a:t>
            </a:r>
          </a:p>
          <a:p>
            <a:pPr fontAlgn="auto">
              <a:spcAft>
                <a:spcPts val="0"/>
              </a:spcAft>
              <a:defRPr/>
            </a:pPr>
            <a:r>
              <a:rPr lang="en-IE" altLang="en-US" sz="2800" dirty="0"/>
              <a:t>Status quo bias</a:t>
            </a:r>
          </a:p>
          <a:p>
            <a:pPr fontAlgn="auto">
              <a:spcAft>
                <a:spcPts val="0"/>
              </a:spcAft>
              <a:defRPr/>
            </a:pPr>
            <a:r>
              <a:rPr lang="en-IE" altLang="en-US" sz="2800" dirty="0"/>
              <a:t>Sunk cost bias</a:t>
            </a:r>
            <a:endParaRPr lang="en-IE" sz="2800" dirty="0"/>
          </a:p>
          <a:p>
            <a:endParaRPr lang="en-IE" dirty="0"/>
          </a:p>
        </p:txBody>
      </p:sp>
      <p:pic>
        <p:nvPicPr>
          <p:cNvPr id="4" name="Content Placeholder 5">
            <a:extLst>
              <a:ext uri="{FF2B5EF4-FFF2-40B4-BE49-F238E27FC236}">
                <a16:creationId xmlns:a16="http://schemas.microsoft.com/office/drawing/2014/main" id="{282C20E1-E6D7-4879-8574-7D871CE00105}"/>
              </a:ext>
            </a:extLst>
          </p:cNvPr>
          <p:cNvPicPr>
            <a:picLocks noChangeAspect="1"/>
          </p:cNvPicPr>
          <p:nvPr/>
        </p:nvPicPr>
        <p:blipFill rotWithShape="1">
          <a:blip r:embed="rId2"/>
          <a:srcRect b="881"/>
          <a:stretch/>
        </p:blipFill>
        <p:spPr>
          <a:xfrm>
            <a:off x="20" y="10"/>
            <a:ext cx="12191980" cy="6857990"/>
          </a:xfrm>
          <a:prstGeom prst="rect">
            <a:avLst/>
          </a:prstGeom>
        </p:spPr>
      </p:pic>
    </p:spTree>
    <p:extLst>
      <p:ext uri="{BB962C8B-B14F-4D97-AF65-F5344CB8AC3E}">
        <p14:creationId xmlns:p14="http://schemas.microsoft.com/office/powerpoint/2010/main" val="3141647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tanding on a mountain&#10;&#10;Description automatically generated with low confidence">
            <a:extLst>
              <a:ext uri="{FF2B5EF4-FFF2-40B4-BE49-F238E27FC236}">
                <a16:creationId xmlns:a16="http://schemas.microsoft.com/office/drawing/2014/main" id="{A52F4B93-DBF3-4699-A83F-729A6058A31D}"/>
              </a:ext>
            </a:extLst>
          </p:cNvPr>
          <p:cNvPicPr>
            <a:picLocks noChangeAspect="1"/>
          </p:cNvPicPr>
          <p:nvPr/>
        </p:nvPicPr>
        <p:blipFill rotWithShape="1">
          <a:blip r:embed="rId2">
            <a:extLst>
              <a:ext uri="{28A0092B-C50C-407E-A947-70E740481C1C}">
                <a14:useLocalDpi xmlns:a14="http://schemas.microsoft.com/office/drawing/2010/main" val="0"/>
              </a:ext>
            </a:extLst>
          </a:blip>
          <a:srcRect r="17575" b="9090"/>
          <a:stretch/>
        </p:blipFill>
        <p:spPr>
          <a:xfrm>
            <a:off x="-1" y="10"/>
            <a:ext cx="12192000" cy="6857990"/>
          </a:xfrm>
          <a:prstGeom prst="rect">
            <a:avLst/>
          </a:prstGeom>
        </p:spPr>
      </p:pic>
      <p:sp>
        <p:nvSpPr>
          <p:cNvPr id="24" name="Freeform: Shape 23">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6C8D7B-F6C8-435D-9975-8F36E1F84C3E}"/>
              </a:ext>
            </a:extLst>
          </p:cNvPr>
          <p:cNvSpPr>
            <a:spLocks noGrp="1"/>
          </p:cNvSpPr>
          <p:nvPr>
            <p:ph type="title"/>
          </p:nvPr>
        </p:nvSpPr>
        <p:spPr>
          <a:xfrm>
            <a:off x="558311" y="359591"/>
            <a:ext cx="4062643" cy="1043409"/>
          </a:xfrm>
        </p:spPr>
        <p:txBody>
          <a:bodyPr>
            <a:noAutofit/>
          </a:bodyPr>
          <a:lstStyle/>
          <a:p>
            <a:pPr algn="ctr"/>
            <a:r>
              <a:rPr lang="en-IE" b="1" dirty="0">
                <a:solidFill>
                  <a:schemeClr val="accent1"/>
                </a:solidFill>
              </a:rPr>
              <a:t>Leadership Definitions</a:t>
            </a:r>
          </a:p>
        </p:txBody>
      </p:sp>
      <p:sp>
        <p:nvSpPr>
          <p:cNvPr id="3" name="Content Placeholder 2">
            <a:extLst>
              <a:ext uri="{FF2B5EF4-FFF2-40B4-BE49-F238E27FC236}">
                <a16:creationId xmlns:a16="http://schemas.microsoft.com/office/drawing/2014/main" id="{3B6A6DFD-B795-4DCE-895F-0A0820A44318}"/>
              </a:ext>
            </a:extLst>
          </p:cNvPr>
          <p:cNvSpPr>
            <a:spLocks noGrp="1"/>
          </p:cNvSpPr>
          <p:nvPr>
            <p:ph idx="1"/>
          </p:nvPr>
        </p:nvSpPr>
        <p:spPr>
          <a:xfrm>
            <a:off x="-2334" y="1457823"/>
            <a:ext cx="5183934" cy="3620588"/>
          </a:xfrm>
        </p:spPr>
        <p:txBody>
          <a:bodyPr anchor="t">
            <a:normAutofit fontScale="70000" lnSpcReduction="20000"/>
          </a:bodyPr>
          <a:lstStyle/>
          <a:p>
            <a:r>
              <a:rPr lang="en-GB" sz="2500" dirty="0">
                <a:solidFill>
                  <a:schemeClr val="accent1"/>
                </a:solidFill>
              </a:rPr>
              <a:t>The first responsibility of a leader is to define reality. The last is to say thank you. In between, the leader is a servant. —Max </a:t>
            </a:r>
            <a:r>
              <a:rPr lang="en-GB" sz="2500" dirty="0" err="1">
                <a:solidFill>
                  <a:schemeClr val="accent1"/>
                </a:solidFill>
              </a:rPr>
              <a:t>DePree</a:t>
            </a:r>
            <a:endParaRPr lang="en-GB" sz="2500" dirty="0">
              <a:solidFill>
                <a:schemeClr val="accent1"/>
              </a:solidFill>
            </a:endParaRPr>
          </a:p>
          <a:p>
            <a:r>
              <a:rPr lang="en-GB" sz="2500" dirty="0">
                <a:solidFill>
                  <a:schemeClr val="accent1"/>
                </a:solidFill>
              </a:rPr>
              <a:t>Leadership is the capacity to translate vision into reality. —Warren Bennis</a:t>
            </a:r>
          </a:p>
          <a:p>
            <a:r>
              <a:rPr lang="en-GB" sz="2500" dirty="0">
                <a:solidFill>
                  <a:schemeClr val="accent1"/>
                </a:solidFill>
              </a:rPr>
              <a:t>Lead me, follow me, or get out of my way. — General George Patton</a:t>
            </a:r>
          </a:p>
          <a:p>
            <a:r>
              <a:rPr lang="en-GB" sz="2500" dirty="0">
                <a:solidFill>
                  <a:schemeClr val="accent1"/>
                </a:solidFill>
              </a:rPr>
              <a:t>Before you are a leader, success is all about growing yourself. When you become a leader, success is all about growing others. —Jack Welch</a:t>
            </a:r>
          </a:p>
          <a:p>
            <a:r>
              <a:rPr lang="en-GB" sz="2500" dirty="0">
                <a:solidFill>
                  <a:schemeClr val="accent1"/>
                </a:solidFill>
              </a:rPr>
              <a:t>Leadership is sometimes more apparent by being ineffective rather </a:t>
            </a:r>
            <a:r>
              <a:rPr lang="en-IE" sz="2500" dirty="0">
                <a:solidFill>
                  <a:schemeClr val="accent1"/>
                </a:solidFill>
              </a:rPr>
              <a:t>than by being effective</a:t>
            </a:r>
          </a:p>
          <a:p>
            <a:r>
              <a:rPr lang="en-GB" sz="2500" dirty="0">
                <a:solidFill>
                  <a:schemeClr val="accent1"/>
                </a:solidFill>
              </a:rPr>
              <a:t>People both demand and aspire to leadership                      and it is seen by many as a mark of success                                     to be considered a leader</a:t>
            </a:r>
            <a:endParaRPr lang="en-IE" sz="2500" dirty="0">
              <a:solidFill>
                <a:schemeClr val="accent1"/>
              </a:solidFill>
            </a:endParaRPr>
          </a:p>
          <a:p>
            <a:endParaRPr lang="en-IE" sz="1000" dirty="0"/>
          </a:p>
        </p:txBody>
      </p:sp>
    </p:spTree>
    <p:extLst>
      <p:ext uri="{BB962C8B-B14F-4D97-AF65-F5344CB8AC3E}">
        <p14:creationId xmlns:p14="http://schemas.microsoft.com/office/powerpoint/2010/main" val="136199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32D53-95F2-4A59-AACE-81790F573A76}"/>
              </a:ext>
            </a:extLst>
          </p:cNvPr>
          <p:cNvSpPr>
            <a:spLocks noGrp="1"/>
          </p:cNvSpPr>
          <p:nvPr>
            <p:ph type="title"/>
          </p:nvPr>
        </p:nvSpPr>
        <p:spPr>
          <a:xfrm>
            <a:off x="1274975" y="182563"/>
            <a:ext cx="2960802" cy="1325563"/>
          </a:xfrm>
        </p:spPr>
        <p:txBody>
          <a:bodyPr/>
          <a:lstStyle/>
          <a:p>
            <a:pPr algn="ctr"/>
            <a:r>
              <a:rPr lang="en-IE" dirty="0"/>
              <a:t> </a:t>
            </a:r>
            <a:r>
              <a:rPr lang="en-IE" b="1" dirty="0">
                <a:solidFill>
                  <a:schemeClr val="accent1"/>
                </a:solidFill>
              </a:rPr>
              <a:t>Constraint</a:t>
            </a:r>
          </a:p>
        </p:txBody>
      </p:sp>
      <p:sp>
        <p:nvSpPr>
          <p:cNvPr id="3" name="Content Placeholder 2">
            <a:extLst>
              <a:ext uri="{FF2B5EF4-FFF2-40B4-BE49-F238E27FC236}">
                <a16:creationId xmlns:a16="http://schemas.microsoft.com/office/drawing/2014/main" id="{BE432148-8700-42CA-95D1-B43131CDA283}"/>
              </a:ext>
            </a:extLst>
          </p:cNvPr>
          <p:cNvSpPr>
            <a:spLocks noGrp="1"/>
          </p:cNvSpPr>
          <p:nvPr>
            <p:ph idx="1"/>
          </p:nvPr>
        </p:nvSpPr>
        <p:spPr>
          <a:xfrm>
            <a:off x="27495" y="1690688"/>
            <a:ext cx="5455763" cy="5247440"/>
          </a:xfrm>
        </p:spPr>
        <p:txBody>
          <a:bodyPr>
            <a:normAutofit fontScale="92500" lnSpcReduction="20000"/>
          </a:bodyPr>
          <a:lstStyle/>
          <a:p>
            <a:pPr algn="l"/>
            <a:r>
              <a:rPr lang="en-GB" dirty="0">
                <a:solidFill>
                  <a:schemeClr val="accent1"/>
                </a:solidFill>
              </a:rPr>
              <a:t>In many ways, the ‘big assumption’ is a constraint, identified by Goldratt (1984) as an element of his Theory of Constraints</a:t>
            </a:r>
          </a:p>
          <a:p>
            <a:pPr algn="l"/>
            <a:r>
              <a:rPr lang="en-GB" dirty="0">
                <a:solidFill>
                  <a:schemeClr val="accent1"/>
                </a:solidFill>
              </a:rPr>
              <a:t>While Goldratt is writing from an industrial perspective and considers constraints as both tangible and intangible, tangible constraints include plant and machinery while an intangible constraint is the mental-model of management</a:t>
            </a:r>
          </a:p>
          <a:p>
            <a:pPr algn="l"/>
            <a:r>
              <a:rPr lang="en-GB" dirty="0">
                <a:solidFill>
                  <a:schemeClr val="accent1"/>
                </a:solidFill>
              </a:rPr>
              <a:t>It is interesting to note that Goldratt is founder of TOC for Education, which is an organisation, dedicated to implementing TOC theory as a tool for education</a:t>
            </a:r>
            <a:endParaRPr lang="en-IE" dirty="0">
              <a:solidFill>
                <a:schemeClr val="accent1"/>
              </a:solidFill>
            </a:endParaRPr>
          </a:p>
        </p:txBody>
      </p:sp>
      <p:pic>
        <p:nvPicPr>
          <p:cNvPr id="5" name="Picture 4" descr="Diagram&#10;&#10;Description automatically generated">
            <a:extLst>
              <a:ext uri="{FF2B5EF4-FFF2-40B4-BE49-F238E27FC236}">
                <a16:creationId xmlns:a16="http://schemas.microsoft.com/office/drawing/2014/main" id="{5BBD111C-8A2A-41C5-B487-298403035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3258" y="0"/>
            <a:ext cx="7006897" cy="6858000"/>
          </a:xfrm>
          <a:prstGeom prst="rect">
            <a:avLst/>
          </a:prstGeom>
        </p:spPr>
      </p:pic>
    </p:spTree>
    <p:extLst>
      <p:ext uri="{BB962C8B-B14F-4D97-AF65-F5344CB8AC3E}">
        <p14:creationId xmlns:p14="http://schemas.microsoft.com/office/powerpoint/2010/main" val="1623306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0BA8F9-9D8A-4DC3-A52F-992633B616E9}"/>
              </a:ext>
            </a:extLst>
          </p:cNvPr>
          <p:cNvSpPr>
            <a:spLocks noGrp="1"/>
          </p:cNvSpPr>
          <p:nvPr>
            <p:ph type="title"/>
          </p:nvPr>
        </p:nvSpPr>
        <p:spPr>
          <a:xfrm>
            <a:off x="1521779" y="224277"/>
            <a:ext cx="4155882" cy="1495425"/>
          </a:xfrm>
        </p:spPr>
        <p:txBody>
          <a:bodyPr>
            <a:normAutofit/>
          </a:bodyPr>
          <a:lstStyle/>
          <a:p>
            <a:pPr algn="ctr"/>
            <a:r>
              <a:rPr lang="en-GB" b="1" dirty="0">
                <a:solidFill>
                  <a:schemeClr val="accent1"/>
                </a:solidFill>
              </a:rPr>
              <a:t>Attitudes</a:t>
            </a:r>
            <a:endParaRPr lang="en-IE" b="1" dirty="0">
              <a:solidFill>
                <a:schemeClr val="accent1"/>
              </a:solidFill>
            </a:endParaRPr>
          </a:p>
        </p:txBody>
      </p:sp>
      <p:sp>
        <p:nvSpPr>
          <p:cNvPr id="3" name="Content Placeholder 2">
            <a:extLst>
              <a:ext uri="{FF2B5EF4-FFF2-40B4-BE49-F238E27FC236}">
                <a16:creationId xmlns:a16="http://schemas.microsoft.com/office/drawing/2014/main" id="{34DACA44-F09C-49B6-9BF4-F5E08EFD8EAD}"/>
              </a:ext>
            </a:extLst>
          </p:cNvPr>
          <p:cNvSpPr>
            <a:spLocks noGrp="1"/>
          </p:cNvSpPr>
          <p:nvPr>
            <p:ph idx="1"/>
          </p:nvPr>
        </p:nvSpPr>
        <p:spPr>
          <a:xfrm>
            <a:off x="-3050" y="1890121"/>
            <a:ext cx="7199440" cy="5227162"/>
          </a:xfrm>
        </p:spPr>
        <p:txBody>
          <a:bodyPr>
            <a:normAutofit/>
          </a:bodyPr>
          <a:lstStyle/>
          <a:p>
            <a:r>
              <a:rPr lang="en-GB" sz="2600" dirty="0">
                <a:solidFill>
                  <a:schemeClr val="accent1"/>
                </a:solidFill>
              </a:rPr>
              <a:t>Discussing the implications of education, Gagne (1977:240) posits,</a:t>
            </a:r>
          </a:p>
          <a:p>
            <a:pPr lvl="1"/>
            <a:r>
              <a:rPr lang="en-GB" sz="2200" dirty="0">
                <a:solidFill>
                  <a:schemeClr val="accent1"/>
                </a:solidFill>
              </a:rPr>
              <a:t>“If attitudes are to be established or changed, they must be identified as learning outcomes and as instructional objectives. For such purposes, a useful definition of attitude is a learned internal state that influences choices of personal action toward some category of persons, objects or </a:t>
            </a:r>
            <a:r>
              <a:rPr lang="en-IE" sz="2200" dirty="0">
                <a:solidFill>
                  <a:schemeClr val="accent1"/>
                </a:solidFill>
              </a:rPr>
              <a:t>events.”</a:t>
            </a:r>
          </a:p>
          <a:p>
            <a:r>
              <a:rPr lang="en-GB" sz="2600" dirty="0">
                <a:solidFill>
                  <a:schemeClr val="accent1"/>
                </a:solidFill>
              </a:rPr>
              <a:t>The influence of ‘a learned internal state’ is an apt description of a ‘big </a:t>
            </a:r>
            <a:r>
              <a:rPr lang="en-IE" sz="2600" dirty="0">
                <a:solidFill>
                  <a:schemeClr val="accent1"/>
                </a:solidFill>
              </a:rPr>
              <a:t>assumption’?</a:t>
            </a:r>
          </a:p>
        </p:txBody>
      </p:sp>
      <p:pic>
        <p:nvPicPr>
          <p:cNvPr id="5" name="Picture 4" descr="A picture containing text&#10;&#10;Description automatically generated">
            <a:extLst>
              <a:ext uri="{FF2B5EF4-FFF2-40B4-BE49-F238E27FC236}">
                <a16:creationId xmlns:a16="http://schemas.microsoft.com/office/drawing/2014/main" id="{9379F186-8EE5-40AB-8B50-B74B2CC83E2D}"/>
              </a:ext>
            </a:extLst>
          </p:cNvPr>
          <p:cNvPicPr>
            <a:picLocks noChangeAspect="1"/>
          </p:cNvPicPr>
          <p:nvPr/>
        </p:nvPicPr>
        <p:blipFill rotWithShape="1">
          <a:blip r:embed="rId2">
            <a:extLst>
              <a:ext uri="{28A0092B-C50C-407E-A947-70E740481C1C}">
                <a14:useLocalDpi xmlns:a14="http://schemas.microsoft.com/office/drawing/2010/main" val="0"/>
              </a:ext>
            </a:extLst>
          </a:blip>
          <a:srcRect t="4255" r="2" b="622"/>
          <a:stretch/>
        </p:blipFill>
        <p:spPr>
          <a:xfrm>
            <a:off x="7199440" y="10"/>
            <a:ext cx="4992560" cy="6857990"/>
          </a:xfrm>
          <a:prstGeom prst="rect">
            <a:avLst/>
          </a:prstGeom>
          <a:effectLst/>
        </p:spPr>
      </p:pic>
    </p:spTree>
    <p:extLst>
      <p:ext uri="{BB962C8B-B14F-4D97-AF65-F5344CB8AC3E}">
        <p14:creationId xmlns:p14="http://schemas.microsoft.com/office/powerpoint/2010/main" val="1911051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ilhouette&#10;&#10;Description automatically generated">
            <a:extLst>
              <a:ext uri="{FF2B5EF4-FFF2-40B4-BE49-F238E27FC236}">
                <a16:creationId xmlns:a16="http://schemas.microsoft.com/office/drawing/2014/main" id="{14969A25-EDB6-4E05-92C7-ABB2916A8066}"/>
              </a:ext>
            </a:extLst>
          </p:cNvPr>
          <p:cNvPicPr>
            <a:picLocks noChangeAspect="1"/>
          </p:cNvPicPr>
          <p:nvPr/>
        </p:nvPicPr>
        <p:blipFill rotWithShape="1">
          <a:blip r:embed="rId2">
            <a:extLst>
              <a:ext uri="{28A0092B-C50C-407E-A947-70E740481C1C}">
                <a14:useLocalDpi xmlns:a14="http://schemas.microsoft.com/office/drawing/2010/main" val="0"/>
              </a:ext>
            </a:extLst>
          </a:blip>
          <a:srcRect r="9091" b="27723"/>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8C4B21-66DE-4704-AD7E-7A716318D246}"/>
              </a:ext>
            </a:extLst>
          </p:cNvPr>
          <p:cNvSpPr>
            <a:spLocks noGrp="1"/>
          </p:cNvSpPr>
          <p:nvPr>
            <p:ph type="title"/>
          </p:nvPr>
        </p:nvSpPr>
        <p:spPr>
          <a:xfrm>
            <a:off x="528055" y="159653"/>
            <a:ext cx="4062643" cy="1043409"/>
          </a:xfrm>
        </p:spPr>
        <p:txBody>
          <a:bodyPr>
            <a:normAutofit/>
          </a:bodyPr>
          <a:lstStyle/>
          <a:p>
            <a:pPr algn="ctr"/>
            <a:r>
              <a:rPr lang="en-IE" b="1" dirty="0">
                <a:solidFill>
                  <a:schemeClr val="accent1"/>
                </a:solidFill>
              </a:rPr>
              <a:t>Leadership</a:t>
            </a:r>
          </a:p>
        </p:txBody>
      </p:sp>
      <p:sp>
        <p:nvSpPr>
          <p:cNvPr id="3" name="Content Placeholder 2">
            <a:extLst>
              <a:ext uri="{FF2B5EF4-FFF2-40B4-BE49-F238E27FC236}">
                <a16:creationId xmlns:a16="http://schemas.microsoft.com/office/drawing/2014/main" id="{FE7D3946-4B12-467D-81D5-DAB904B1AF28}"/>
              </a:ext>
            </a:extLst>
          </p:cNvPr>
          <p:cNvSpPr>
            <a:spLocks noGrp="1"/>
          </p:cNvSpPr>
          <p:nvPr>
            <p:ph idx="1"/>
          </p:nvPr>
        </p:nvSpPr>
        <p:spPr>
          <a:xfrm>
            <a:off x="-2333" y="1128817"/>
            <a:ext cx="5118755" cy="3880566"/>
          </a:xfrm>
        </p:spPr>
        <p:txBody>
          <a:bodyPr anchor="t">
            <a:normAutofit fontScale="62500" lnSpcReduction="20000"/>
          </a:bodyPr>
          <a:lstStyle/>
          <a:p>
            <a:r>
              <a:rPr lang="en-GB" sz="3100" dirty="0">
                <a:solidFill>
                  <a:schemeClr val="accent1"/>
                </a:solidFill>
              </a:rPr>
              <a:t>Rohr (2009:156) “we can set aside our own mental </a:t>
            </a:r>
            <a:r>
              <a:rPr lang="en-IE" sz="3100" dirty="0">
                <a:solidFill>
                  <a:schemeClr val="accent1"/>
                </a:solidFill>
              </a:rPr>
              <a:t>constructs”</a:t>
            </a:r>
          </a:p>
          <a:p>
            <a:r>
              <a:rPr lang="en-GB" sz="3100" dirty="0">
                <a:solidFill>
                  <a:schemeClr val="accent1"/>
                </a:solidFill>
              </a:rPr>
              <a:t>These ‘mental constructs’ can be considered in terms of our own personal theories and are similar to Kegan’s ‘big assumption’. In order to develop we need to examine our theories (our ‘big assumptions’), our way of viewing the world, and through learning set these aside when they no </a:t>
            </a:r>
            <a:r>
              <a:rPr lang="en-IE" sz="3100" dirty="0">
                <a:solidFill>
                  <a:schemeClr val="accent1"/>
                </a:solidFill>
              </a:rPr>
              <a:t>longer serve.</a:t>
            </a:r>
          </a:p>
          <a:p>
            <a:r>
              <a:rPr lang="en-GB" sz="3100" dirty="0">
                <a:solidFill>
                  <a:schemeClr val="accent1"/>
                </a:solidFill>
              </a:rPr>
              <a:t>Rohr (2006:156) lists “some insights into what every good, nondual leader knows and practices”.</a:t>
            </a:r>
          </a:p>
          <a:p>
            <a:r>
              <a:rPr lang="en-GB" sz="3100" dirty="0">
                <a:solidFill>
                  <a:schemeClr val="accent1"/>
                </a:solidFill>
              </a:rPr>
              <a:t>Rohr (2009:156) asserts that good leaders must have “a tolerance for ambiguity, an ability to hold creative tensions and an ability to care beyond their own personal advantage</a:t>
            </a:r>
            <a:endParaRPr lang="en-IE" sz="2600" dirty="0">
              <a:solidFill>
                <a:schemeClr val="accent1"/>
              </a:solidFill>
            </a:endParaRPr>
          </a:p>
        </p:txBody>
      </p:sp>
    </p:spTree>
    <p:extLst>
      <p:ext uri="{BB962C8B-B14F-4D97-AF65-F5344CB8AC3E}">
        <p14:creationId xmlns:p14="http://schemas.microsoft.com/office/powerpoint/2010/main" val="2737831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B05074E1-4C9A-49CC-8AF6-562793C17416}"/>
              </a:ext>
            </a:extLst>
          </p:cNvPr>
          <p:cNvPicPr>
            <a:picLocks noChangeAspect="1"/>
          </p:cNvPicPr>
          <p:nvPr/>
        </p:nvPicPr>
        <p:blipFill rotWithShape="1">
          <a:blip r:embed="rId2">
            <a:extLst>
              <a:ext uri="{28A0092B-C50C-407E-A947-70E740481C1C}">
                <a14:useLocalDpi xmlns:a14="http://schemas.microsoft.com/office/drawing/2010/main" val="0"/>
              </a:ext>
            </a:extLst>
          </a:blip>
          <a:srcRect t="13523" b="2207"/>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6B8F9A-9194-46F3-93E4-E251F8BE78BF}"/>
              </a:ext>
            </a:extLst>
          </p:cNvPr>
          <p:cNvSpPr>
            <a:spLocks noGrp="1"/>
          </p:cNvSpPr>
          <p:nvPr>
            <p:ph type="title"/>
          </p:nvPr>
        </p:nvSpPr>
        <p:spPr>
          <a:xfrm>
            <a:off x="504488" y="228792"/>
            <a:ext cx="4062643" cy="1043409"/>
          </a:xfrm>
        </p:spPr>
        <p:txBody>
          <a:bodyPr>
            <a:normAutofit/>
          </a:bodyPr>
          <a:lstStyle/>
          <a:p>
            <a:pPr algn="ctr"/>
            <a:r>
              <a:rPr lang="en-IE" b="1" dirty="0">
                <a:solidFill>
                  <a:schemeClr val="accent1"/>
                </a:solidFill>
              </a:rPr>
              <a:t>Cognitive People</a:t>
            </a:r>
          </a:p>
        </p:txBody>
      </p:sp>
      <p:sp>
        <p:nvSpPr>
          <p:cNvPr id="3" name="Content Placeholder 2">
            <a:extLst>
              <a:ext uri="{FF2B5EF4-FFF2-40B4-BE49-F238E27FC236}">
                <a16:creationId xmlns:a16="http://schemas.microsoft.com/office/drawing/2014/main" id="{1AADCF3B-3216-4AB3-83E4-91557342FEDE}"/>
              </a:ext>
            </a:extLst>
          </p:cNvPr>
          <p:cNvSpPr>
            <a:spLocks noGrp="1"/>
          </p:cNvSpPr>
          <p:nvPr>
            <p:ph idx="1"/>
          </p:nvPr>
        </p:nvSpPr>
        <p:spPr>
          <a:xfrm>
            <a:off x="0" y="1500994"/>
            <a:ext cx="5071621" cy="3702601"/>
          </a:xfrm>
        </p:spPr>
        <p:txBody>
          <a:bodyPr anchor="t">
            <a:noAutofit/>
          </a:bodyPr>
          <a:lstStyle/>
          <a:p>
            <a:pPr>
              <a:lnSpc>
                <a:spcPct val="70000"/>
              </a:lnSpc>
            </a:pPr>
            <a:r>
              <a:rPr lang="en-GB" sz="2600" dirty="0">
                <a:solidFill>
                  <a:schemeClr val="accent1"/>
                </a:solidFill>
              </a:rPr>
              <a:t>The process of self-examination has a resonance with Tierney (2011:10) who describes such self examination in terms of James Joyce’s metaphor of “sideways glimpses”, which she describes as, “glimpsed observations of self in the process of the enquiry, together with an account of the ways in which I have both influenced and been influenced                  by this enquiry”.</a:t>
            </a:r>
            <a:endParaRPr lang="en-IE" sz="2600" dirty="0">
              <a:solidFill>
                <a:schemeClr val="accent1"/>
              </a:solidFill>
            </a:endParaRPr>
          </a:p>
        </p:txBody>
      </p:sp>
    </p:spTree>
    <p:extLst>
      <p:ext uri="{BB962C8B-B14F-4D97-AF65-F5344CB8AC3E}">
        <p14:creationId xmlns:p14="http://schemas.microsoft.com/office/powerpoint/2010/main" val="430903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inging&#10;&#10;Description automatically generated with medium confidence">
            <a:extLst>
              <a:ext uri="{FF2B5EF4-FFF2-40B4-BE49-F238E27FC236}">
                <a16:creationId xmlns:a16="http://schemas.microsoft.com/office/drawing/2014/main" id="{76C213BF-1DA5-467D-872A-51BE4E4CE5B5}"/>
              </a:ext>
            </a:extLst>
          </p:cNvPr>
          <p:cNvPicPr>
            <a:picLocks noChangeAspect="1"/>
          </p:cNvPicPr>
          <p:nvPr/>
        </p:nvPicPr>
        <p:blipFill rotWithShape="1">
          <a:blip r:embed="rId2">
            <a:extLst>
              <a:ext uri="{28A0092B-C50C-407E-A947-70E740481C1C}">
                <a14:useLocalDpi xmlns:a14="http://schemas.microsoft.com/office/drawing/2010/main" val="0"/>
              </a:ext>
            </a:extLst>
          </a:blip>
          <a:srcRect r="32525" b="9090"/>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220395-338C-4A1C-94DF-47481AD81B60}"/>
              </a:ext>
            </a:extLst>
          </p:cNvPr>
          <p:cNvSpPr>
            <a:spLocks noGrp="1"/>
          </p:cNvSpPr>
          <p:nvPr>
            <p:ph type="title"/>
          </p:nvPr>
        </p:nvSpPr>
        <p:spPr>
          <a:xfrm>
            <a:off x="618266" y="394179"/>
            <a:ext cx="4062643" cy="1043409"/>
          </a:xfrm>
        </p:spPr>
        <p:txBody>
          <a:bodyPr>
            <a:normAutofit/>
          </a:bodyPr>
          <a:lstStyle/>
          <a:p>
            <a:pPr algn="ctr"/>
            <a:r>
              <a:rPr lang="en-IE" b="1" dirty="0">
                <a:solidFill>
                  <a:schemeClr val="accent1"/>
                </a:solidFill>
              </a:rPr>
              <a:t>Making Sense?</a:t>
            </a:r>
          </a:p>
        </p:txBody>
      </p:sp>
      <p:sp>
        <p:nvSpPr>
          <p:cNvPr id="3" name="Content Placeholder 2">
            <a:extLst>
              <a:ext uri="{FF2B5EF4-FFF2-40B4-BE49-F238E27FC236}">
                <a16:creationId xmlns:a16="http://schemas.microsoft.com/office/drawing/2014/main" id="{09630EA1-432A-43D9-9C54-B79FDE3CAACD}"/>
              </a:ext>
            </a:extLst>
          </p:cNvPr>
          <p:cNvSpPr>
            <a:spLocks noGrp="1"/>
          </p:cNvSpPr>
          <p:nvPr>
            <p:ph idx="1"/>
          </p:nvPr>
        </p:nvSpPr>
        <p:spPr>
          <a:xfrm>
            <a:off x="-2333" y="1774372"/>
            <a:ext cx="5441859" cy="3646040"/>
          </a:xfrm>
        </p:spPr>
        <p:txBody>
          <a:bodyPr anchor="t">
            <a:normAutofit/>
          </a:bodyPr>
          <a:lstStyle/>
          <a:p>
            <a:r>
              <a:rPr lang="en-GB" sz="2600" dirty="0">
                <a:solidFill>
                  <a:schemeClr val="accent1"/>
                </a:solidFill>
              </a:rPr>
              <a:t>My meaning-making system - what is this?</a:t>
            </a:r>
          </a:p>
          <a:p>
            <a:r>
              <a:rPr lang="en-GB" sz="2600" dirty="0">
                <a:solidFill>
                  <a:schemeClr val="accent1"/>
                </a:solidFill>
              </a:rPr>
              <a:t>Is it a theory, a set of theories, a set of values or a set of beliefs?</a:t>
            </a:r>
          </a:p>
          <a:p>
            <a:r>
              <a:rPr lang="en-GB" sz="2600" dirty="0">
                <a:solidFill>
                  <a:schemeClr val="accent1"/>
                </a:solidFill>
              </a:rPr>
              <a:t>Talking Heads – Stop Making Sense</a:t>
            </a:r>
            <a:endParaRPr lang="en-IE" sz="2600" dirty="0">
              <a:solidFill>
                <a:schemeClr val="accent1"/>
              </a:solidFill>
            </a:endParaRPr>
          </a:p>
        </p:txBody>
      </p:sp>
    </p:spTree>
    <p:extLst>
      <p:ext uri="{BB962C8B-B14F-4D97-AF65-F5344CB8AC3E}">
        <p14:creationId xmlns:p14="http://schemas.microsoft.com/office/powerpoint/2010/main" val="143373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CD85-D914-454E-83FE-2DD71A521B65}"/>
              </a:ext>
            </a:extLst>
          </p:cNvPr>
          <p:cNvSpPr>
            <a:spLocks noGrp="1"/>
          </p:cNvSpPr>
          <p:nvPr>
            <p:ph type="title"/>
          </p:nvPr>
        </p:nvSpPr>
        <p:spPr>
          <a:xfrm>
            <a:off x="1728688" y="355698"/>
            <a:ext cx="3865775" cy="1325563"/>
          </a:xfrm>
        </p:spPr>
        <p:txBody>
          <a:bodyPr>
            <a:normAutofit/>
          </a:bodyPr>
          <a:lstStyle/>
          <a:p>
            <a:pPr algn="ctr"/>
            <a:r>
              <a:rPr lang="en-IE" b="1" dirty="0">
                <a:solidFill>
                  <a:schemeClr val="accent1"/>
                </a:solidFill>
                <a:latin typeface="+mn-lt"/>
                <a:ea typeface="+mn-ea"/>
                <a:cs typeface="+mn-cs"/>
              </a:rPr>
              <a:t>Making Sense?</a:t>
            </a:r>
          </a:p>
        </p:txBody>
      </p:sp>
      <p:sp>
        <p:nvSpPr>
          <p:cNvPr id="3" name="Content Placeholder 2">
            <a:extLst>
              <a:ext uri="{FF2B5EF4-FFF2-40B4-BE49-F238E27FC236}">
                <a16:creationId xmlns:a16="http://schemas.microsoft.com/office/drawing/2014/main" id="{B64A1900-03C9-4B91-90B8-BCBC7B54D712}"/>
              </a:ext>
            </a:extLst>
          </p:cNvPr>
          <p:cNvSpPr>
            <a:spLocks noGrp="1"/>
          </p:cNvSpPr>
          <p:nvPr>
            <p:ph idx="1"/>
          </p:nvPr>
        </p:nvSpPr>
        <p:spPr>
          <a:xfrm>
            <a:off x="0" y="1835564"/>
            <a:ext cx="6947452" cy="5022436"/>
          </a:xfrm>
        </p:spPr>
        <p:txBody>
          <a:bodyPr>
            <a:normAutofit fontScale="92500" lnSpcReduction="20000"/>
          </a:bodyPr>
          <a:lstStyle/>
          <a:p>
            <a:r>
              <a:rPr lang="en-GB" sz="2600" dirty="0">
                <a:solidFill>
                  <a:schemeClr val="accent1"/>
                </a:solidFill>
              </a:rPr>
              <a:t>Examination of the meaning-making system is a difficult task; Kegan’s (2001:78), four-column conceptual map presents a tool to address this task but only in terms of the current situation.</a:t>
            </a:r>
          </a:p>
          <a:p>
            <a:r>
              <a:rPr lang="en-GB" sz="2600" dirty="0">
                <a:solidFill>
                  <a:schemeClr val="accent1"/>
                </a:solidFill>
              </a:rPr>
              <a:t>Kegan (2001:76) describes the as a “conceptual map of your mental machine, your new technology for learning.”</a:t>
            </a:r>
          </a:p>
          <a:p>
            <a:r>
              <a:rPr lang="en-GB" sz="2600" dirty="0">
                <a:solidFill>
                  <a:schemeClr val="accent1"/>
                </a:solidFill>
              </a:rPr>
              <a:t>It is a mechanism, which enables the individual to map their “immunity to change”</a:t>
            </a:r>
          </a:p>
          <a:p>
            <a:r>
              <a:rPr lang="en-GB" sz="2600" dirty="0">
                <a:solidFill>
                  <a:schemeClr val="accent1"/>
                </a:solidFill>
              </a:rPr>
              <a:t>Kegan (2001:6) describes ‘immunity to change’ in terms of something that holds us captive</a:t>
            </a:r>
          </a:p>
          <a:p>
            <a:r>
              <a:rPr lang="en-GB" sz="2600" dirty="0">
                <a:solidFill>
                  <a:schemeClr val="accent1"/>
                </a:solidFill>
              </a:rPr>
              <a:t>He goes on to further describe (2009:xi), ‘immunity to change’ in terms of “hidden motivations and beliefs that prevent” people “from making the very changes they know they should make and very much want to make”.</a:t>
            </a:r>
            <a:endParaRPr lang="en-IE" sz="2600" dirty="0">
              <a:solidFill>
                <a:schemeClr val="accent1"/>
              </a:solidFill>
            </a:endParaRPr>
          </a:p>
        </p:txBody>
      </p:sp>
      <p:pic>
        <p:nvPicPr>
          <p:cNvPr id="12" name="Picture 11" descr="Graphical user interface, text, application, chat or text message&#10;&#10;Description automatically generated">
            <a:extLst>
              <a:ext uri="{FF2B5EF4-FFF2-40B4-BE49-F238E27FC236}">
                <a16:creationId xmlns:a16="http://schemas.microsoft.com/office/drawing/2014/main" id="{8EB4F7AD-FCD7-4622-9719-483A5E6CB4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0"/>
            <a:ext cx="4952999" cy="6858000"/>
          </a:xfrm>
          <a:prstGeom prst="rect">
            <a:avLst/>
          </a:prstGeom>
        </p:spPr>
      </p:pic>
    </p:spTree>
    <p:extLst>
      <p:ext uri="{BB962C8B-B14F-4D97-AF65-F5344CB8AC3E}">
        <p14:creationId xmlns:p14="http://schemas.microsoft.com/office/powerpoint/2010/main" val="33110997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9E775-E411-407D-94EB-9ECC5DBBDF3E}"/>
              </a:ext>
            </a:extLst>
          </p:cNvPr>
          <p:cNvSpPr>
            <a:spLocks noGrp="1"/>
          </p:cNvSpPr>
          <p:nvPr>
            <p:ph type="title"/>
          </p:nvPr>
        </p:nvSpPr>
        <p:spPr>
          <a:xfrm>
            <a:off x="1690456" y="250031"/>
            <a:ext cx="4328604" cy="1325563"/>
          </a:xfrm>
        </p:spPr>
        <p:txBody>
          <a:bodyPr/>
          <a:lstStyle/>
          <a:p>
            <a:pPr algn="ctr"/>
            <a:r>
              <a:rPr lang="en-IE" b="1" dirty="0">
                <a:solidFill>
                  <a:schemeClr val="accent1"/>
                </a:solidFill>
                <a:latin typeface="+mn-lt"/>
                <a:ea typeface="+mn-ea"/>
                <a:cs typeface="+mn-cs"/>
              </a:rPr>
              <a:t>Uncovering the Big Assumption</a:t>
            </a:r>
          </a:p>
        </p:txBody>
      </p:sp>
      <p:sp>
        <p:nvSpPr>
          <p:cNvPr id="3" name="Content Placeholder 2">
            <a:extLst>
              <a:ext uri="{FF2B5EF4-FFF2-40B4-BE49-F238E27FC236}">
                <a16:creationId xmlns:a16="http://schemas.microsoft.com/office/drawing/2014/main" id="{F9A05E4C-C5B6-45D7-ABE4-8C6CDBBBA312}"/>
              </a:ext>
            </a:extLst>
          </p:cNvPr>
          <p:cNvSpPr>
            <a:spLocks noGrp="1"/>
          </p:cNvSpPr>
          <p:nvPr>
            <p:ph idx="1"/>
          </p:nvPr>
        </p:nvSpPr>
        <p:spPr>
          <a:xfrm>
            <a:off x="0" y="1896646"/>
            <a:ext cx="7239000" cy="4961353"/>
          </a:xfrm>
        </p:spPr>
        <p:txBody>
          <a:bodyPr/>
          <a:lstStyle/>
          <a:p>
            <a:pPr>
              <a:lnSpc>
                <a:spcPct val="70000"/>
              </a:lnSpc>
            </a:pPr>
            <a:r>
              <a:rPr lang="en-GB" sz="2400" dirty="0">
                <a:solidFill>
                  <a:schemeClr val="accent1"/>
                </a:solidFill>
              </a:rPr>
              <a:t>In column one, the individual lists a commitment, a goal they wish to attain</a:t>
            </a:r>
          </a:p>
          <a:p>
            <a:pPr>
              <a:lnSpc>
                <a:spcPct val="70000"/>
              </a:lnSpc>
            </a:pPr>
            <a:r>
              <a:rPr lang="en-GB" sz="2400" dirty="0">
                <a:solidFill>
                  <a:schemeClr val="accent1"/>
                </a:solidFill>
              </a:rPr>
              <a:t>Column 2 details the behaviours, which prevent the commitment being fully realised</a:t>
            </a:r>
          </a:p>
          <a:p>
            <a:pPr>
              <a:lnSpc>
                <a:spcPct val="70000"/>
              </a:lnSpc>
            </a:pPr>
            <a:r>
              <a:rPr lang="en-GB" sz="2400" dirty="0">
                <a:solidFill>
                  <a:schemeClr val="accent1"/>
                </a:solidFill>
              </a:rPr>
              <a:t>Column 3 lists the competing commitments, which disrupt or prevent attainment of the goal</a:t>
            </a:r>
          </a:p>
          <a:p>
            <a:pPr>
              <a:lnSpc>
                <a:spcPct val="70000"/>
              </a:lnSpc>
            </a:pPr>
            <a:r>
              <a:rPr lang="en-GB" sz="2400" dirty="0">
                <a:solidFill>
                  <a:schemeClr val="accent1"/>
                </a:solidFill>
              </a:rPr>
              <a:t>Column Four lists the ‘Big Assumptions’, it is this detailing of the ‘big assumption’ which Kegan (2001:74) describes as taking “us into highly consequential, decidedly nontrivial territory.”</a:t>
            </a:r>
          </a:p>
          <a:p>
            <a:pPr>
              <a:lnSpc>
                <a:spcPct val="70000"/>
              </a:lnSpc>
            </a:pPr>
            <a:r>
              <a:rPr lang="en-GB" sz="2400" dirty="0">
                <a:solidFill>
                  <a:schemeClr val="accent1"/>
                </a:solidFill>
              </a:rPr>
              <a:t>The big assumption is something he (2001:74) describes as holding “sway over us.” It prevents us </a:t>
            </a:r>
            <a:r>
              <a:rPr lang="en-IE" sz="2400" dirty="0">
                <a:solidFill>
                  <a:schemeClr val="accent1"/>
                </a:solidFill>
              </a:rPr>
              <a:t>from doing something.</a:t>
            </a:r>
          </a:p>
          <a:p>
            <a:pPr>
              <a:lnSpc>
                <a:spcPct val="70000"/>
              </a:lnSpc>
            </a:pPr>
            <a:r>
              <a:rPr lang="en-GB" sz="2400" dirty="0">
                <a:solidFill>
                  <a:schemeClr val="accent1"/>
                </a:solidFill>
              </a:rPr>
              <a:t>The identification of the ‘big assumption’ enables the individual to understand, analyse and </a:t>
            </a:r>
            <a:r>
              <a:rPr lang="en-IE" sz="2400" dirty="0">
                <a:solidFill>
                  <a:schemeClr val="accent1"/>
                </a:solidFill>
              </a:rPr>
              <a:t>overcome it</a:t>
            </a:r>
          </a:p>
        </p:txBody>
      </p:sp>
      <p:pic>
        <p:nvPicPr>
          <p:cNvPr id="6" name="Picture 5" descr="Graphical user interface, text, application&#10;&#10;Description automatically generated">
            <a:extLst>
              <a:ext uri="{FF2B5EF4-FFF2-40B4-BE49-F238E27FC236}">
                <a16:creationId xmlns:a16="http://schemas.microsoft.com/office/drawing/2014/main" id="{B055C699-626E-4EC1-9F5E-91C299C1F2E0}"/>
              </a:ext>
            </a:extLst>
          </p:cNvPr>
          <p:cNvPicPr>
            <a:picLocks noChangeAspect="1"/>
          </p:cNvPicPr>
          <p:nvPr/>
        </p:nvPicPr>
        <p:blipFill rotWithShape="1">
          <a:blip r:embed="rId2">
            <a:extLst>
              <a:ext uri="{28A0092B-C50C-407E-A947-70E740481C1C}">
                <a14:useLocalDpi xmlns:a14="http://schemas.microsoft.com/office/drawing/2010/main" val="0"/>
              </a:ext>
            </a:extLst>
          </a:blip>
          <a:srcRect b="4493"/>
          <a:stretch/>
        </p:blipFill>
        <p:spPr>
          <a:xfrm>
            <a:off x="6879863" y="0"/>
            <a:ext cx="5312136" cy="6858000"/>
          </a:xfrm>
          <a:prstGeom prst="rect">
            <a:avLst/>
          </a:prstGeom>
        </p:spPr>
      </p:pic>
      <p:sp>
        <p:nvSpPr>
          <p:cNvPr id="8" name="TextBox 7">
            <a:extLst>
              <a:ext uri="{FF2B5EF4-FFF2-40B4-BE49-F238E27FC236}">
                <a16:creationId xmlns:a16="http://schemas.microsoft.com/office/drawing/2014/main" id="{4C44D938-674E-402F-8979-5077536A01D3}"/>
              </a:ext>
            </a:extLst>
          </p:cNvPr>
          <p:cNvSpPr txBox="1"/>
          <p:nvPr/>
        </p:nvSpPr>
        <p:spPr>
          <a:xfrm>
            <a:off x="6879863" y="6611779"/>
            <a:ext cx="6174556" cy="246221"/>
          </a:xfrm>
          <a:prstGeom prst="rect">
            <a:avLst/>
          </a:prstGeom>
          <a:noFill/>
        </p:spPr>
        <p:txBody>
          <a:bodyPr wrap="square">
            <a:spAutoFit/>
          </a:bodyPr>
          <a:lstStyle/>
          <a:p>
            <a:r>
              <a:rPr lang="en-GB" sz="1000" b="0" i="0" u="none" strike="noStrike" baseline="0" dirty="0">
                <a:solidFill>
                  <a:schemeClr val="accent1"/>
                </a:solidFill>
                <a:latin typeface="CIDFont+F8"/>
              </a:rPr>
              <a:t>Adapted from Kegan &amp; Lahey (2001:78)</a:t>
            </a:r>
            <a:endParaRPr lang="en-IE" sz="1000" dirty="0">
              <a:solidFill>
                <a:schemeClr val="accent1"/>
              </a:solidFill>
            </a:endParaRPr>
          </a:p>
        </p:txBody>
      </p:sp>
    </p:spTree>
    <p:extLst>
      <p:ext uri="{BB962C8B-B14F-4D97-AF65-F5344CB8AC3E}">
        <p14:creationId xmlns:p14="http://schemas.microsoft.com/office/powerpoint/2010/main" val="23789368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person, looking, indoor&#10;&#10;Description automatically generated">
            <a:extLst>
              <a:ext uri="{FF2B5EF4-FFF2-40B4-BE49-F238E27FC236}">
                <a16:creationId xmlns:a16="http://schemas.microsoft.com/office/drawing/2014/main" id="{7B5F438B-82C3-46C8-8A33-A83E4AC7EDEB}"/>
              </a:ext>
            </a:extLst>
          </p:cNvPr>
          <p:cNvPicPr>
            <a:picLocks noChangeAspect="1"/>
          </p:cNvPicPr>
          <p:nvPr/>
        </p:nvPicPr>
        <p:blipFill rotWithShape="1">
          <a:blip r:embed="rId2">
            <a:extLst>
              <a:ext uri="{28A0092B-C50C-407E-A947-70E740481C1C}">
                <a14:useLocalDpi xmlns:a14="http://schemas.microsoft.com/office/drawing/2010/main" val="0"/>
              </a:ext>
            </a:extLst>
          </a:blip>
          <a:srcRect t="32918" r="9091" b="20932"/>
          <a:stretch/>
        </p:blipFill>
        <p:spPr>
          <a:xfrm>
            <a:off x="20" y="10"/>
            <a:ext cx="12191980" cy="6857990"/>
          </a:xfrm>
          <a:prstGeom prst="rect">
            <a:avLst/>
          </a:prstGeom>
        </p:spPr>
      </p:pic>
      <p:sp>
        <p:nvSpPr>
          <p:cNvPr id="29" name="Freeform: Shape 2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812389-2592-40A9-9D5C-32B7C953269D}"/>
              </a:ext>
            </a:extLst>
          </p:cNvPr>
          <p:cNvSpPr>
            <a:spLocks noGrp="1"/>
          </p:cNvSpPr>
          <p:nvPr>
            <p:ph type="title"/>
          </p:nvPr>
        </p:nvSpPr>
        <p:spPr>
          <a:xfrm>
            <a:off x="550456" y="110276"/>
            <a:ext cx="4062643" cy="1043409"/>
          </a:xfrm>
        </p:spPr>
        <p:txBody>
          <a:bodyPr>
            <a:normAutofit/>
          </a:bodyPr>
          <a:lstStyle/>
          <a:p>
            <a:pPr algn="ctr"/>
            <a:r>
              <a:rPr lang="en-IE" b="1" dirty="0">
                <a:solidFill>
                  <a:schemeClr val="accent1"/>
                </a:solidFill>
                <a:latin typeface="+mn-lt"/>
                <a:ea typeface="+mn-ea"/>
                <a:cs typeface="+mn-cs"/>
              </a:rPr>
              <a:t>Assumptions</a:t>
            </a:r>
          </a:p>
        </p:txBody>
      </p:sp>
      <p:sp>
        <p:nvSpPr>
          <p:cNvPr id="3" name="Content Placeholder 2">
            <a:extLst>
              <a:ext uri="{FF2B5EF4-FFF2-40B4-BE49-F238E27FC236}">
                <a16:creationId xmlns:a16="http://schemas.microsoft.com/office/drawing/2014/main" id="{BCE8116C-CEF1-44C2-A682-A027DF8CB8F4}"/>
              </a:ext>
            </a:extLst>
          </p:cNvPr>
          <p:cNvSpPr>
            <a:spLocks noGrp="1"/>
          </p:cNvSpPr>
          <p:nvPr>
            <p:ph idx="1"/>
          </p:nvPr>
        </p:nvSpPr>
        <p:spPr>
          <a:xfrm>
            <a:off x="-2333" y="1154694"/>
            <a:ext cx="5168222" cy="3740308"/>
          </a:xfrm>
        </p:spPr>
        <p:txBody>
          <a:bodyPr anchor="t">
            <a:normAutofit fontScale="92500" lnSpcReduction="20000"/>
          </a:bodyPr>
          <a:lstStyle/>
          <a:p>
            <a:r>
              <a:rPr lang="en-GB" sz="2400" dirty="0">
                <a:solidFill>
                  <a:schemeClr val="accent1"/>
                </a:solidFill>
              </a:rPr>
              <a:t>Drucker (1994:99) prescribes constantly test the theory of the business in terms of assumptions about the environment of the organisation:</a:t>
            </a:r>
          </a:p>
          <a:p>
            <a:pPr marL="685800" lvl="2">
              <a:spcBef>
                <a:spcPts val="1000"/>
              </a:spcBef>
            </a:pPr>
            <a:r>
              <a:rPr lang="en-GB" dirty="0">
                <a:solidFill>
                  <a:schemeClr val="accent1"/>
                </a:solidFill>
              </a:rPr>
              <a:t>Society and its structure, the market, the customer and technology</a:t>
            </a:r>
          </a:p>
          <a:p>
            <a:pPr marL="685800" lvl="2">
              <a:spcBef>
                <a:spcPts val="1000"/>
              </a:spcBef>
            </a:pPr>
            <a:r>
              <a:rPr lang="en-GB" dirty="0">
                <a:solidFill>
                  <a:schemeClr val="accent1"/>
                </a:solidFill>
              </a:rPr>
              <a:t>Seeks to improve in all areas</a:t>
            </a:r>
            <a:endParaRPr lang="en-IE" dirty="0">
              <a:solidFill>
                <a:schemeClr val="accent1"/>
              </a:solidFill>
            </a:endParaRPr>
          </a:p>
          <a:p>
            <a:r>
              <a:rPr lang="en-GB" sz="2400" dirty="0">
                <a:solidFill>
                  <a:schemeClr val="accent1"/>
                </a:solidFill>
              </a:rPr>
              <a:t>Assumptions are dangerous things to make, and like all dangerous things to make - bombs, for instance, or strawberry shortcake - if you make even the tiniest mistake you can find yourself in terrible trouble”. Count Olaf - The Austere Academy</a:t>
            </a:r>
          </a:p>
        </p:txBody>
      </p:sp>
    </p:spTree>
    <p:extLst>
      <p:ext uri="{BB962C8B-B14F-4D97-AF65-F5344CB8AC3E}">
        <p14:creationId xmlns:p14="http://schemas.microsoft.com/office/powerpoint/2010/main" val="4183089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speaking to a group of people&#10;&#10;Description automatically generated with medium confidence">
            <a:extLst>
              <a:ext uri="{FF2B5EF4-FFF2-40B4-BE49-F238E27FC236}">
                <a16:creationId xmlns:a16="http://schemas.microsoft.com/office/drawing/2014/main" id="{701E45FC-E8B5-4E35-88DB-2EC7FA45975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263AC5-B06A-47D1-AA97-46231D9C961F}"/>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a:r>
              <a:rPr lang="en-US" sz="2800" dirty="0">
                <a:solidFill>
                  <a:schemeClr val="accent1"/>
                </a:solidFill>
                <a:latin typeface="+mn-lt"/>
                <a:ea typeface="+mn-ea"/>
                <a:cs typeface="+mn-cs"/>
              </a:rPr>
              <a:t>An Evening with Robert Kegan and Immunity to Change</a:t>
            </a:r>
            <a:br>
              <a:rPr lang="en-US" sz="1400" b="0" i="0" dirty="0">
                <a:solidFill>
                  <a:schemeClr val="tx1">
                    <a:lumMod val="85000"/>
                    <a:lumOff val="15000"/>
                  </a:schemeClr>
                </a:solidFill>
                <a:effectLst/>
              </a:rPr>
            </a:br>
            <a:r>
              <a:rPr lang="en-US" sz="1400" b="0" i="0" u="none" strike="noStrike" baseline="0" dirty="0">
                <a:solidFill>
                  <a:schemeClr val="tx1">
                    <a:lumMod val="85000"/>
                    <a:lumOff val="15000"/>
                  </a:schemeClr>
                </a:solidFill>
                <a:hlinkClick r:id="rId3"/>
              </a:rPr>
              <a:t>https://youtu.be/FFYnVmGu9ZI</a:t>
            </a:r>
            <a:br>
              <a:rPr lang="en-US" sz="1400" b="0" i="0" u="none" strike="noStrike" baseline="0" dirty="0">
                <a:solidFill>
                  <a:schemeClr val="tx1">
                    <a:lumMod val="85000"/>
                    <a:lumOff val="15000"/>
                  </a:schemeClr>
                </a:solidFill>
              </a:rPr>
            </a:br>
            <a:endParaRPr lang="en-US" sz="1400" dirty="0">
              <a:solidFill>
                <a:schemeClr val="tx1">
                  <a:lumMod val="85000"/>
                  <a:lumOff val="15000"/>
                </a:schemeClr>
              </a:solidFill>
            </a:endParaRPr>
          </a:p>
        </p:txBody>
      </p:sp>
      <p:cxnSp>
        <p:nvCxnSpPr>
          <p:cNvPr id="21" name="Straight Connector 2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09063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65646-05E0-4F5D-8CFE-670B3684BC3C}"/>
              </a:ext>
            </a:extLst>
          </p:cNvPr>
          <p:cNvSpPr>
            <a:spLocks noGrp="1"/>
          </p:cNvSpPr>
          <p:nvPr>
            <p:ph type="title"/>
          </p:nvPr>
        </p:nvSpPr>
        <p:spPr>
          <a:xfrm>
            <a:off x="1123343" y="264391"/>
            <a:ext cx="5326930" cy="1325563"/>
          </a:xfrm>
        </p:spPr>
        <p:txBody>
          <a:bodyPr/>
          <a:lstStyle/>
          <a:p>
            <a:pPr algn="ctr"/>
            <a:r>
              <a:rPr lang="en-IE" b="1" dirty="0">
                <a:solidFill>
                  <a:schemeClr val="accent1"/>
                </a:solidFill>
              </a:rPr>
              <a:t>Theory of the Business</a:t>
            </a:r>
          </a:p>
        </p:txBody>
      </p:sp>
      <p:sp>
        <p:nvSpPr>
          <p:cNvPr id="3" name="Content Placeholder 2">
            <a:extLst>
              <a:ext uri="{FF2B5EF4-FFF2-40B4-BE49-F238E27FC236}">
                <a16:creationId xmlns:a16="http://schemas.microsoft.com/office/drawing/2014/main" id="{F5EEDE10-D5FC-474C-8AE7-53385FE2FF85}"/>
              </a:ext>
            </a:extLst>
          </p:cNvPr>
          <p:cNvSpPr>
            <a:spLocks noGrp="1"/>
          </p:cNvSpPr>
          <p:nvPr>
            <p:ph idx="1"/>
          </p:nvPr>
        </p:nvSpPr>
        <p:spPr>
          <a:xfrm>
            <a:off x="0" y="1589954"/>
            <a:ext cx="7573617" cy="5032375"/>
          </a:xfrm>
        </p:spPr>
        <p:txBody>
          <a:bodyPr>
            <a:noAutofit/>
          </a:bodyPr>
          <a:lstStyle/>
          <a:p>
            <a:pPr>
              <a:lnSpc>
                <a:spcPct val="70000"/>
              </a:lnSpc>
            </a:pPr>
            <a:r>
              <a:rPr lang="en-GB" sz="2400" dirty="0">
                <a:solidFill>
                  <a:schemeClr val="accent1"/>
                </a:solidFill>
              </a:rPr>
              <a:t>Drucker (1994:95) defined the “theory of the business” as “what to do” particularly in the context of a firm, that has “enjoyed long term success”</a:t>
            </a:r>
          </a:p>
          <a:p>
            <a:pPr>
              <a:lnSpc>
                <a:spcPct val="70000"/>
              </a:lnSpc>
            </a:pPr>
            <a:r>
              <a:rPr lang="en-GB" sz="2400" dirty="0">
                <a:solidFill>
                  <a:schemeClr val="accent1"/>
                </a:solidFill>
              </a:rPr>
              <a:t>Consists of a “set of assumptions” that shape any organisations behaviour, dictate its decisions about what to do and what not to do, and define what the organisation considers meaningful results</a:t>
            </a:r>
          </a:p>
          <a:p>
            <a:pPr>
              <a:lnSpc>
                <a:spcPct val="70000"/>
              </a:lnSpc>
            </a:pPr>
            <a:r>
              <a:rPr lang="en-GB" sz="2400" dirty="0">
                <a:solidFill>
                  <a:schemeClr val="accent1"/>
                </a:solidFill>
              </a:rPr>
              <a:t>These assumptions are about</a:t>
            </a:r>
          </a:p>
          <a:p>
            <a:pPr marL="685800" lvl="2">
              <a:lnSpc>
                <a:spcPct val="70000"/>
              </a:lnSpc>
              <a:spcBef>
                <a:spcPts val="1000"/>
              </a:spcBef>
            </a:pPr>
            <a:r>
              <a:rPr lang="en-GB" dirty="0">
                <a:solidFill>
                  <a:schemeClr val="accent1"/>
                </a:solidFill>
              </a:rPr>
              <a:t>Markets</a:t>
            </a:r>
          </a:p>
          <a:p>
            <a:pPr marL="685800" lvl="2">
              <a:lnSpc>
                <a:spcPct val="70000"/>
              </a:lnSpc>
              <a:spcBef>
                <a:spcPts val="1000"/>
              </a:spcBef>
            </a:pPr>
            <a:r>
              <a:rPr lang="en-GB" dirty="0">
                <a:solidFill>
                  <a:schemeClr val="accent1"/>
                </a:solidFill>
              </a:rPr>
              <a:t>Identifying customers and competitors, their values and behaviour</a:t>
            </a:r>
          </a:p>
          <a:p>
            <a:pPr marL="685800" lvl="2">
              <a:lnSpc>
                <a:spcPct val="70000"/>
              </a:lnSpc>
              <a:spcBef>
                <a:spcPts val="1000"/>
              </a:spcBef>
            </a:pPr>
            <a:r>
              <a:rPr lang="en-GB" dirty="0">
                <a:solidFill>
                  <a:schemeClr val="accent1"/>
                </a:solidFill>
              </a:rPr>
              <a:t>Technology and its dynamics</a:t>
            </a:r>
          </a:p>
          <a:p>
            <a:pPr marL="685800" lvl="2">
              <a:lnSpc>
                <a:spcPct val="70000"/>
              </a:lnSpc>
              <a:spcBef>
                <a:spcPts val="1000"/>
              </a:spcBef>
            </a:pPr>
            <a:r>
              <a:rPr lang="en-GB" dirty="0">
                <a:solidFill>
                  <a:schemeClr val="accent1"/>
                </a:solidFill>
              </a:rPr>
              <a:t>A company’s strengths and weaknesses</a:t>
            </a:r>
          </a:p>
          <a:p>
            <a:pPr>
              <a:lnSpc>
                <a:spcPct val="70000"/>
              </a:lnSpc>
            </a:pPr>
            <a:r>
              <a:rPr lang="en-GB" sz="2400" dirty="0">
                <a:solidFill>
                  <a:schemeClr val="accent1"/>
                </a:solidFill>
              </a:rPr>
              <a:t>These assumptions are about what a company gets paid for – “a company’s theory of the business.” Drucker </a:t>
            </a:r>
            <a:r>
              <a:rPr lang="en-IE" sz="2400" dirty="0">
                <a:solidFill>
                  <a:schemeClr val="accent1"/>
                </a:solidFill>
              </a:rPr>
              <a:t>(1994:96)</a:t>
            </a:r>
          </a:p>
        </p:txBody>
      </p:sp>
      <p:pic>
        <p:nvPicPr>
          <p:cNvPr id="5" name="Picture 4" descr="Shape&#10;&#10;Description automatically generated">
            <a:extLst>
              <a:ext uri="{FF2B5EF4-FFF2-40B4-BE49-F238E27FC236}">
                <a16:creationId xmlns:a16="http://schemas.microsoft.com/office/drawing/2014/main" id="{E069EDA2-C376-43CB-997E-AD03F7B684CE}"/>
              </a:ext>
            </a:extLst>
          </p:cNvPr>
          <p:cNvPicPr>
            <a:picLocks noChangeAspect="1"/>
          </p:cNvPicPr>
          <p:nvPr/>
        </p:nvPicPr>
        <p:blipFill rotWithShape="1">
          <a:blip r:embed="rId2">
            <a:extLst>
              <a:ext uri="{28A0092B-C50C-407E-A947-70E740481C1C}">
                <a14:useLocalDpi xmlns:a14="http://schemas.microsoft.com/office/drawing/2010/main" val="0"/>
              </a:ext>
            </a:extLst>
          </a:blip>
          <a:srcRect l="18503" r="18454"/>
          <a:stretch/>
        </p:blipFill>
        <p:spPr>
          <a:xfrm>
            <a:off x="7573617" y="0"/>
            <a:ext cx="4502427" cy="6858000"/>
          </a:xfrm>
          <a:prstGeom prst="rect">
            <a:avLst/>
          </a:prstGeom>
        </p:spPr>
      </p:pic>
    </p:spTree>
    <p:extLst>
      <p:ext uri="{BB962C8B-B14F-4D97-AF65-F5344CB8AC3E}">
        <p14:creationId xmlns:p14="http://schemas.microsoft.com/office/powerpoint/2010/main" val="547290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61487-DA71-4244-AF11-C0FD944E276F}"/>
              </a:ext>
            </a:extLst>
          </p:cNvPr>
          <p:cNvSpPr>
            <a:spLocks noGrp="1"/>
          </p:cNvSpPr>
          <p:nvPr>
            <p:ph type="title"/>
          </p:nvPr>
        </p:nvSpPr>
        <p:spPr>
          <a:xfrm>
            <a:off x="838200" y="365125"/>
            <a:ext cx="4749800" cy="1325563"/>
          </a:xfrm>
        </p:spPr>
        <p:txBody>
          <a:bodyPr/>
          <a:lstStyle/>
          <a:p>
            <a:pPr algn="ctr"/>
            <a:r>
              <a:rPr lang="en-IE" b="1" dirty="0">
                <a:solidFill>
                  <a:schemeClr val="accent1"/>
                </a:solidFill>
              </a:rPr>
              <a:t>What is Leadership?</a:t>
            </a:r>
          </a:p>
        </p:txBody>
      </p:sp>
      <p:sp>
        <p:nvSpPr>
          <p:cNvPr id="3" name="Content Placeholder 2">
            <a:extLst>
              <a:ext uri="{FF2B5EF4-FFF2-40B4-BE49-F238E27FC236}">
                <a16:creationId xmlns:a16="http://schemas.microsoft.com/office/drawing/2014/main" id="{FF30206C-2045-4E46-A6AF-D49C751CD49A}"/>
              </a:ext>
            </a:extLst>
          </p:cNvPr>
          <p:cNvSpPr>
            <a:spLocks noGrp="1"/>
          </p:cNvSpPr>
          <p:nvPr>
            <p:ph idx="1"/>
          </p:nvPr>
        </p:nvSpPr>
        <p:spPr>
          <a:xfrm>
            <a:off x="-1" y="1856104"/>
            <a:ext cx="6319519" cy="5001895"/>
          </a:xfrm>
        </p:spPr>
        <p:txBody>
          <a:bodyPr>
            <a:normAutofit fontScale="77500" lnSpcReduction="20000"/>
          </a:bodyPr>
          <a:lstStyle/>
          <a:p>
            <a:pPr>
              <a:lnSpc>
                <a:spcPct val="110000"/>
              </a:lnSpc>
            </a:pPr>
            <a:r>
              <a:rPr lang="en-GB" dirty="0">
                <a:solidFill>
                  <a:schemeClr val="accent1"/>
                </a:solidFill>
              </a:rPr>
              <a:t>Kouzes &amp; Posner (2007:132) - bringing the “leadership vision to life” and describe how, in terms of leadership, this “communication of a vision” increases “job satisfaction, motivation, commitment, loyalty, team spirit, productivity and profitability.”</a:t>
            </a:r>
          </a:p>
          <a:p>
            <a:pPr>
              <a:lnSpc>
                <a:spcPct val="110000"/>
              </a:lnSpc>
            </a:pPr>
            <a:r>
              <a:rPr lang="en-GB" dirty="0">
                <a:solidFill>
                  <a:schemeClr val="accent1"/>
                </a:solidFill>
              </a:rPr>
              <a:t>The leadership vision “about ideals – hopes, dreams and aspirations”</a:t>
            </a:r>
          </a:p>
          <a:p>
            <a:pPr>
              <a:lnSpc>
                <a:spcPct val="110000"/>
              </a:lnSpc>
            </a:pPr>
            <a:r>
              <a:rPr lang="en-GB" dirty="0">
                <a:solidFill>
                  <a:schemeClr val="accent1"/>
                </a:solidFill>
              </a:rPr>
              <a:t>“In the business world, leadership roles tend to be shaped by corporate history and the context of time.” Leavy &amp; McKiernan (2009)</a:t>
            </a:r>
          </a:p>
          <a:p>
            <a:pPr>
              <a:lnSpc>
                <a:spcPct val="110000"/>
              </a:lnSpc>
            </a:pPr>
            <a:r>
              <a:rPr lang="en-GB" dirty="0">
                <a:solidFill>
                  <a:schemeClr val="accent1"/>
                </a:solidFill>
              </a:rPr>
              <a:t>Many leaders possess vision it is the ability to communicate that vision to others that separates the “great and the lesser leaders” (Follett, 1928)</a:t>
            </a:r>
            <a:endParaRPr lang="en-IE" dirty="0">
              <a:solidFill>
                <a:schemeClr val="accent1"/>
              </a:solidFill>
            </a:endParaRPr>
          </a:p>
          <a:p>
            <a:pPr algn="l"/>
            <a:endParaRPr lang="en-IE" dirty="0"/>
          </a:p>
        </p:txBody>
      </p:sp>
      <p:pic>
        <p:nvPicPr>
          <p:cNvPr id="7" name="Picture 6" descr="A person wearing a hat&#10;&#10;Description automatically generated with medium confidence">
            <a:extLst>
              <a:ext uri="{FF2B5EF4-FFF2-40B4-BE49-F238E27FC236}">
                <a16:creationId xmlns:a16="http://schemas.microsoft.com/office/drawing/2014/main" id="{624662C4-D2BA-4F68-A8F8-6DD42D8B78BE}"/>
              </a:ext>
            </a:extLst>
          </p:cNvPr>
          <p:cNvPicPr>
            <a:picLocks noChangeAspect="1"/>
          </p:cNvPicPr>
          <p:nvPr/>
        </p:nvPicPr>
        <p:blipFill rotWithShape="1">
          <a:blip r:embed="rId2">
            <a:extLst>
              <a:ext uri="{28A0092B-C50C-407E-A947-70E740481C1C}">
                <a14:useLocalDpi xmlns:a14="http://schemas.microsoft.com/office/drawing/2010/main" val="0"/>
              </a:ext>
            </a:extLst>
          </a:blip>
          <a:srcRect l="9911" r="3450"/>
          <a:stretch/>
        </p:blipFill>
        <p:spPr>
          <a:xfrm>
            <a:off x="6319519" y="0"/>
            <a:ext cx="5994401" cy="6858000"/>
          </a:xfrm>
          <a:prstGeom prst="rect">
            <a:avLst/>
          </a:prstGeom>
        </p:spPr>
      </p:pic>
    </p:spTree>
    <p:extLst>
      <p:ext uri="{BB962C8B-B14F-4D97-AF65-F5344CB8AC3E}">
        <p14:creationId xmlns:p14="http://schemas.microsoft.com/office/powerpoint/2010/main" val="750933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Logo&#10;&#10;Description automatically generated with medium confidence">
            <a:extLst>
              <a:ext uri="{FF2B5EF4-FFF2-40B4-BE49-F238E27FC236}">
                <a16:creationId xmlns:a16="http://schemas.microsoft.com/office/drawing/2014/main" id="{2D2DDA62-7FCE-420F-864A-1CCFC057B7B2}"/>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6848" b="24970"/>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919BCB-0E2B-45B1-A5B8-7147FFDCF571}"/>
              </a:ext>
            </a:extLst>
          </p:cNvPr>
          <p:cNvSpPr>
            <a:spLocks noGrp="1"/>
          </p:cNvSpPr>
          <p:nvPr>
            <p:ph type="title"/>
          </p:nvPr>
        </p:nvSpPr>
        <p:spPr>
          <a:xfrm>
            <a:off x="922965" y="134964"/>
            <a:ext cx="3180735" cy="1043409"/>
          </a:xfrm>
        </p:spPr>
        <p:txBody>
          <a:bodyPr>
            <a:normAutofit/>
          </a:bodyPr>
          <a:lstStyle/>
          <a:p>
            <a:pPr algn="ctr"/>
            <a:r>
              <a:rPr lang="en-IE" b="1" dirty="0">
                <a:solidFill>
                  <a:schemeClr val="accent1"/>
                </a:solidFill>
              </a:rPr>
              <a:t>Assumptions</a:t>
            </a:r>
          </a:p>
        </p:txBody>
      </p:sp>
      <p:sp>
        <p:nvSpPr>
          <p:cNvPr id="3" name="Content Placeholder 2">
            <a:extLst>
              <a:ext uri="{FF2B5EF4-FFF2-40B4-BE49-F238E27FC236}">
                <a16:creationId xmlns:a16="http://schemas.microsoft.com/office/drawing/2014/main" id="{D6B4C55F-2E38-417F-9314-2B875A7B3233}"/>
              </a:ext>
            </a:extLst>
          </p:cNvPr>
          <p:cNvSpPr>
            <a:spLocks noGrp="1"/>
          </p:cNvSpPr>
          <p:nvPr>
            <p:ph idx="1"/>
          </p:nvPr>
        </p:nvSpPr>
        <p:spPr>
          <a:xfrm>
            <a:off x="0" y="1171947"/>
            <a:ext cx="5373278" cy="4066011"/>
          </a:xfrm>
        </p:spPr>
        <p:txBody>
          <a:bodyPr anchor="t">
            <a:noAutofit/>
          </a:bodyPr>
          <a:lstStyle/>
          <a:p>
            <a:pPr>
              <a:lnSpc>
                <a:spcPct val="70000"/>
              </a:lnSpc>
            </a:pPr>
            <a:r>
              <a:rPr lang="en-GB" sz="1400" dirty="0">
                <a:solidFill>
                  <a:schemeClr val="accent1"/>
                </a:solidFill>
              </a:rPr>
              <a:t>Drucker (1994) highlights the influential role of assumptions on the performance of the firm</a:t>
            </a:r>
          </a:p>
          <a:p>
            <a:pPr>
              <a:lnSpc>
                <a:spcPct val="70000"/>
              </a:lnSpc>
            </a:pPr>
            <a:r>
              <a:rPr lang="en-GB" sz="1400" dirty="0">
                <a:solidFill>
                  <a:schemeClr val="accent1"/>
                </a:solidFill>
              </a:rPr>
              <a:t>Likewise, Kegan &amp; Lahey (2001, 2009) examine the role of assumptions in relation to the individual and their personal development</a:t>
            </a:r>
          </a:p>
          <a:p>
            <a:pPr>
              <a:lnSpc>
                <a:spcPct val="70000"/>
              </a:lnSpc>
            </a:pPr>
            <a:r>
              <a:rPr lang="en-GB" sz="1400" dirty="0">
                <a:solidFill>
                  <a:schemeClr val="accent1"/>
                </a:solidFill>
              </a:rPr>
              <a:t>An assumption is something, which is taken for granted by an individual, group, or organisation</a:t>
            </a:r>
          </a:p>
          <a:p>
            <a:pPr>
              <a:lnSpc>
                <a:spcPct val="70000"/>
              </a:lnSpc>
            </a:pPr>
            <a:r>
              <a:rPr lang="en-GB" sz="1400" dirty="0">
                <a:solidFill>
                  <a:schemeClr val="accent1"/>
                </a:solidFill>
              </a:rPr>
              <a:t>Assumptions form part of the meaning-making system and are comprised of a system of personally authored values and principals</a:t>
            </a:r>
          </a:p>
          <a:p>
            <a:pPr>
              <a:lnSpc>
                <a:spcPct val="70000"/>
              </a:lnSpc>
            </a:pPr>
            <a:r>
              <a:rPr lang="en-GB" sz="1400" dirty="0">
                <a:solidFill>
                  <a:schemeClr val="accent1"/>
                </a:solidFill>
              </a:rPr>
              <a:t>They are something, which are believed to be true to such an extent that they can govern behaviour and decision-making. </a:t>
            </a:r>
          </a:p>
          <a:p>
            <a:pPr>
              <a:lnSpc>
                <a:spcPct val="70000"/>
              </a:lnSpc>
            </a:pPr>
            <a:r>
              <a:rPr lang="en-GB" sz="1400" dirty="0">
                <a:solidFill>
                  <a:schemeClr val="accent1"/>
                </a:solidFill>
              </a:rPr>
              <a:t>“Assumptions-taken-as-true have the quality of universal generalisations, which we all know are supposed to be disprovable by even a single </a:t>
            </a:r>
            <a:r>
              <a:rPr lang="en-GB" sz="1400" dirty="0" err="1">
                <a:solidFill>
                  <a:schemeClr val="accent1"/>
                </a:solidFill>
              </a:rPr>
              <a:t>counterinsurance</a:t>
            </a:r>
            <a:r>
              <a:rPr lang="en-GB" sz="1400" dirty="0">
                <a:solidFill>
                  <a:schemeClr val="accent1"/>
                </a:solidFill>
              </a:rPr>
              <a:t>.” Kegan &amp; Lahey (2001:83),</a:t>
            </a:r>
          </a:p>
          <a:p>
            <a:pPr>
              <a:lnSpc>
                <a:spcPct val="70000"/>
              </a:lnSpc>
            </a:pPr>
            <a:r>
              <a:rPr lang="en-GB" sz="1400" dirty="0">
                <a:solidFill>
                  <a:schemeClr val="accent1"/>
                </a:solidFill>
              </a:rPr>
              <a:t>It is something, which Kegan &amp; Lahey (2001) describe us as                          being ‘subject to’</a:t>
            </a:r>
          </a:p>
          <a:p>
            <a:pPr>
              <a:lnSpc>
                <a:spcPct val="70000"/>
              </a:lnSpc>
            </a:pPr>
            <a:r>
              <a:rPr lang="en-GB" sz="1400" dirty="0">
                <a:solidFill>
                  <a:schemeClr val="accent1"/>
                </a:solidFill>
              </a:rPr>
              <a:t>In the terminology of Goldratt (1984), an assumption can                                                                   be ‘a constraint’ in the meaning-making of a firm                                                               or an individual.</a:t>
            </a:r>
            <a:endParaRPr lang="en-IE" sz="1400" dirty="0">
              <a:solidFill>
                <a:schemeClr val="accent1"/>
              </a:solidFill>
            </a:endParaRPr>
          </a:p>
        </p:txBody>
      </p:sp>
    </p:spTree>
    <p:extLst>
      <p:ext uri="{BB962C8B-B14F-4D97-AF65-F5344CB8AC3E}">
        <p14:creationId xmlns:p14="http://schemas.microsoft.com/office/powerpoint/2010/main" val="3618607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02959-31A1-4CDD-A947-76AB2E8E1C5D}"/>
              </a:ext>
            </a:extLst>
          </p:cNvPr>
          <p:cNvSpPr>
            <a:spLocks noGrp="1"/>
          </p:cNvSpPr>
          <p:nvPr>
            <p:ph type="title"/>
          </p:nvPr>
        </p:nvSpPr>
        <p:spPr>
          <a:xfrm>
            <a:off x="611255" y="336845"/>
            <a:ext cx="5067301" cy="1325563"/>
          </a:xfrm>
        </p:spPr>
        <p:txBody>
          <a:bodyPr/>
          <a:lstStyle/>
          <a:p>
            <a:pPr algn="ctr"/>
            <a:r>
              <a:rPr lang="en-IE" b="1" dirty="0">
                <a:solidFill>
                  <a:schemeClr val="accent1"/>
                </a:solidFill>
              </a:rPr>
              <a:t>Examine Assumptions</a:t>
            </a:r>
          </a:p>
        </p:txBody>
      </p:sp>
      <p:sp>
        <p:nvSpPr>
          <p:cNvPr id="3" name="Content Placeholder 2">
            <a:extLst>
              <a:ext uri="{FF2B5EF4-FFF2-40B4-BE49-F238E27FC236}">
                <a16:creationId xmlns:a16="http://schemas.microsoft.com/office/drawing/2014/main" id="{1938E535-D891-4BDF-80B5-7D6AB8D86AA5}"/>
              </a:ext>
            </a:extLst>
          </p:cNvPr>
          <p:cNvSpPr>
            <a:spLocks noGrp="1"/>
          </p:cNvSpPr>
          <p:nvPr>
            <p:ph idx="1"/>
          </p:nvPr>
        </p:nvSpPr>
        <p:spPr>
          <a:xfrm>
            <a:off x="3313" y="1825624"/>
            <a:ext cx="6283187" cy="5032375"/>
          </a:xfrm>
        </p:spPr>
        <p:txBody>
          <a:bodyPr/>
          <a:lstStyle/>
          <a:p>
            <a:pPr>
              <a:lnSpc>
                <a:spcPct val="70000"/>
              </a:lnSpc>
            </a:pPr>
            <a:r>
              <a:rPr lang="en-GB" sz="2400" dirty="0">
                <a:solidFill>
                  <a:schemeClr val="accent1"/>
                </a:solidFill>
              </a:rPr>
              <a:t>Drucker (1994) and Kegan &amp; Lahey (2001, 2009) provide a mechanism to examine assumptions and their role in relation to progress</a:t>
            </a:r>
          </a:p>
          <a:p>
            <a:pPr>
              <a:lnSpc>
                <a:spcPct val="70000"/>
              </a:lnSpc>
            </a:pPr>
            <a:r>
              <a:rPr lang="en-GB" sz="2400" dirty="0" err="1">
                <a:solidFill>
                  <a:schemeClr val="accent1"/>
                </a:solidFill>
              </a:rPr>
              <a:t>Torbert</a:t>
            </a:r>
            <a:r>
              <a:rPr lang="en-GB" sz="2400" dirty="0">
                <a:solidFill>
                  <a:schemeClr val="accent1"/>
                </a:solidFill>
              </a:rPr>
              <a:t> et al (2004:14) emphasise the need to test assumptions, “Many of the day-to-day frustrations of work life can be avoided by brief assumption-testing action inquiries.” </a:t>
            </a:r>
          </a:p>
          <a:p>
            <a:pPr>
              <a:lnSpc>
                <a:spcPct val="70000"/>
              </a:lnSpc>
            </a:pPr>
            <a:r>
              <a:rPr lang="en-GB" sz="2400" dirty="0">
                <a:solidFill>
                  <a:schemeClr val="accent1"/>
                </a:solidFill>
              </a:rPr>
              <a:t>However, they point out that “checking and inquiry are rare in business, professional and familial conversations.”</a:t>
            </a:r>
            <a:endParaRPr lang="en-IE" sz="2400" dirty="0">
              <a:solidFill>
                <a:schemeClr val="accent1"/>
              </a:solidFill>
            </a:endParaRPr>
          </a:p>
        </p:txBody>
      </p:sp>
      <p:pic>
        <p:nvPicPr>
          <p:cNvPr id="5" name="Picture 4" descr="Text&#10;&#10;Description automatically generated">
            <a:extLst>
              <a:ext uri="{FF2B5EF4-FFF2-40B4-BE49-F238E27FC236}">
                <a16:creationId xmlns:a16="http://schemas.microsoft.com/office/drawing/2014/main" id="{AC49E8B2-1E86-46D7-81E4-F3B02377C4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0" y="0"/>
            <a:ext cx="5905500" cy="6858000"/>
          </a:xfrm>
          <a:prstGeom prst="rect">
            <a:avLst/>
          </a:prstGeom>
        </p:spPr>
      </p:pic>
    </p:spTree>
    <p:extLst>
      <p:ext uri="{BB962C8B-B14F-4D97-AF65-F5344CB8AC3E}">
        <p14:creationId xmlns:p14="http://schemas.microsoft.com/office/powerpoint/2010/main" val="38128345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s face in front of a green board&#10;&#10;Description automatically generated with medium confidence">
            <a:extLst>
              <a:ext uri="{FF2B5EF4-FFF2-40B4-BE49-F238E27FC236}">
                <a16:creationId xmlns:a16="http://schemas.microsoft.com/office/drawing/2014/main" id="{4EAEEAF8-07F5-4457-B8FC-A056A86F5EE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927" r="3277" b="-1"/>
          <a:stretch/>
        </p:blipFill>
        <p:spPr>
          <a:xfrm>
            <a:off x="20" y="1282"/>
            <a:ext cx="12191980" cy="6856718"/>
          </a:xfrm>
          <a:prstGeom prst="rect">
            <a:avLst/>
          </a:prstGeom>
        </p:spPr>
      </p:pic>
    </p:spTree>
    <p:extLst>
      <p:ext uri="{BB962C8B-B14F-4D97-AF65-F5344CB8AC3E}">
        <p14:creationId xmlns:p14="http://schemas.microsoft.com/office/powerpoint/2010/main" val="13908538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wearing a suit and tie&#10;&#10;Description automatically generated with medium confidence">
            <a:extLst>
              <a:ext uri="{FF2B5EF4-FFF2-40B4-BE49-F238E27FC236}">
                <a16:creationId xmlns:a16="http://schemas.microsoft.com/office/drawing/2014/main" id="{6942B40A-A2FA-4027-AE73-110D34807711}"/>
              </a:ext>
            </a:extLst>
          </p:cNvPr>
          <p:cNvPicPr>
            <a:picLocks noChangeAspect="1"/>
          </p:cNvPicPr>
          <p:nvPr/>
        </p:nvPicPr>
        <p:blipFill rotWithShape="1">
          <a:blip r:embed="rId2">
            <a:extLst>
              <a:ext uri="{28A0092B-C50C-407E-A947-70E740481C1C}">
                <a14:useLocalDpi xmlns:a14="http://schemas.microsoft.com/office/drawing/2010/main" val="0"/>
              </a:ext>
            </a:extLst>
          </a:blip>
          <a:srcRect l="5968" t="9091" r="24537" b="-1"/>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9EE4E0-09AD-4833-9E3C-9039FF8B793A}"/>
              </a:ext>
            </a:extLst>
          </p:cNvPr>
          <p:cNvSpPr>
            <a:spLocks noGrp="1"/>
          </p:cNvSpPr>
          <p:nvPr>
            <p:ph type="title"/>
          </p:nvPr>
        </p:nvSpPr>
        <p:spPr>
          <a:xfrm>
            <a:off x="687274" y="365481"/>
            <a:ext cx="4062643" cy="1043409"/>
          </a:xfrm>
        </p:spPr>
        <p:txBody>
          <a:bodyPr>
            <a:normAutofit/>
          </a:bodyPr>
          <a:lstStyle/>
          <a:p>
            <a:pPr algn="ctr"/>
            <a:r>
              <a:rPr lang="en-IE" b="1" dirty="0">
                <a:solidFill>
                  <a:schemeClr val="accent1"/>
                </a:solidFill>
              </a:rPr>
              <a:t>Creativity</a:t>
            </a:r>
          </a:p>
        </p:txBody>
      </p:sp>
      <p:sp>
        <p:nvSpPr>
          <p:cNvPr id="3" name="Content Placeholder 2">
            <a:extLst>
              <a:ext uri="{FF2B5EF4-FFF2-40B4-BE49-F238E27FC236}">
                <a16:creationId xmlns:a16="http://schemas.microsoft.com/office/drawing/2014/main" id="{86481909-F8F2-4BC7-AF84-BCFE0EF497DA}"/>
              </a:ext>
            </a:extLst>
          </p:cNvPr>
          <p:cNvSpPr>
            <a:spLocks noGrp="1"/>
          </p:cNvSpPr>
          <p:nvPr>
            <p:ph idx="1"/>
          </p:nvPr>
        </p:nvSpPr>
        <p:spPr>
          <a:xfrm>
            <a:off x="-2333" y="1774372"/>
            <a:ext cx="5139941" cy="3880566"/>
          </a:xfrm>
        </p:spPr>
        <p:txBody>
          <a:bodyPr anchor="t">
            <a:normAutofit/>
          </a:bodyPr>
          <a:lstStyle/>
          <a:p>
            <a:pPr>
              <a:lnSpc>
                <a:spcPct val="70000"/>
              </a:lnSpc>
            </a:pPr>
            <a:r>
              <a:rPr lang="en-GB" sz="2000" dirty="0">
                <a:solidFill>
                  <a:schemeClr val="accent1"/>
                </a:solidFill>
              </a:rPr>
              <a:t>Extraordinary ideas are or achievements are not necessarily the results of </a:t>
            </a:r>
            <a:r>
              <a:rPr lang="en-IE" sz="2000" dirty="0">
                <a:solidFill>
                  <a:schemeClr val="accent1"/>
                </a:solidFill>
              </a:rPr>
              <a:t>extraordinary people’ Weisberg (1986)</a:t>
            </a:r>
          </a:p>
          <a:p>
            <a:pPr>
              <a:lnSpc>
                <a:spcPct val="70000"/>
              </a:lnSpc>
            </a:pPr>
            <a:r>
              <a:rPr lang="en-GB" sz="2000" dirty="0">
                <a:solidFill>
                  <a:schemeClr val="accent1"/>
                </a:solidFill>
              </a:rPr>
              <a:t>‘Creativity is the act of making new relationships from old ideas’ Koestler (1964)</a:t>
            </a:r>
          </a:p>
          <a:p>
            <a:pPr>
              <a:lnSpc>
                <a:spcPct val="70000"/>
              </a:lnSpc>
            </a:pPr>
            <a:r>
              <a:rPr lang="en-GB" sz="2000" dirty="0">
                <a:solidFill>
                  <a:schemeClr val="accent1"/>
                </a:solidFill>
              </a:rPr>
              <a:t>‘Creativity is the ability to look at things differently’ Keil (1987)</a:t>
            </a:r>
          </a:p>
          <a:p>
            <a:pPr>
              <a:lnSpc>
                <a:spcPct val="70000"/>
              </a:lnSpc>
            </a:pPr>
            <a:r>
              <a:rPr lang="en-GB" sz="2000" dirty="0">
                <a:solidFill>
                  <a:schemeClr val="accent1"/>
                </a:solidFill>
              </a:rPr>
              <a:t>90% of entrepreneurs start their companies in the same marketplace, technology or industry they have been working in    ’ Timmons (1999)</a:t>
            </a:r>
            <a:endParaRPr lang="en-IE" sz="2000" dirty="0">
              <a:solidFill>
                <a:schemeClr val="accent1"/>
              </a:solidFill>
            </a:endParaRPr>
          </a:p>
        </p:txBody>
      </p:sp>
    </p:spTree>
    <p:extLst>
      <p:ext uri="{BB962C8B-B14F-4D97-AF65-F5344CB8AC3E}">
        <p14:creationId xmlns:p14="http://schemas.microsoft.com/office/powerpoint/2010/main" val="2606719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colorful, painting, child, standing&#10;&#10;Description automatically generated">
            <a:extLst>
              <a:ext uri="{FF2B5EF4-FFF2-40B4-BE49-F238E27FC236}">
                <a16:creationId xmlns:a16="http://schemas.microsoft.com/office/drawing/2014/main" id="{945DDF17-A671-4ECB-82B6-ECE42D196407}"/>
              </a:ext>
            </a:extLst>
          </p:cNvPr>
          <p:cNvPicPr>
            <a:picLocks noChangeAspect="1"/>
          </p:cNvPicPr>
          <p:nvPr/>
        </p:nvPicPr>
        <p:blipFill rotWithShape="1">
          <a:blip r:embed="rId2">
            <a:extLst>
              <a:ext uri="{28A0092B-C50C-407E-A947-70E740481C1C}">
                <a14:useLocalDpi xmlns:a14="http://schemas.microsoft.com/office/drawing/2010/main" val="0"/>
              </a:ext>
            </a:extLst>
          </a:blip>
          <a:srcRect t="12195" r="9091" b="12605"/>
          <a:stretch/>
        </p:blipFill>
        <p:spPr>
          <a:xfrm>
            <a:off x="-2333" y="10"/>
            <a:ext cx="12191980" cy="6857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4CB1F0-25BF-4F2C-A7B6-15C083806C12}"/>
              </a:ext>
            </a:extLst>
          </p:cNvPr>
          <p:cNvSpPr>
            <a:spLocks noGrp="1"/>
          </p:cNvSpPr>
          <p:nvPr>
            <p:ph type="title"/>
          </p:nvPr>
        </p:nvSpPr>
        <p:spPr>
          <a:xfrm>
            <a:off x="1194216" y="295800"/>
            <a:ext cx="3048760" cy="1043409"/>
          </a:xfrm>
        </p:spPr>
        <p:txBody>
          <a:bodyPr>
            <a:normAutofit/>
          </a:bodyPr>
          <a:lstStyle/>
          <a:p>
            <a:pPr algn="ctr"/>
            <a:r>
              <a:rPr lang="en-IE" b="1" dirty="0">
                <a:solidFill>
                  <a:schemeClr val="accent1"/>
                </a:solidFill>
              </a:rPr>
              <a:t>Creativity </a:t>
            </a:r>
          </a:p>
        </p:txBody>
      </p:sp>
      <p:sp>
        <p:nvSpPr>
          <p:cNvPr id="3" name="Content Placeholder 2">
            <a:extLst>
              <a:ext uri="{FF2B5EF4-FFF2-40B4-BE49-F238E27FC236}">
                <a16:creationId xmlns:a16="http://schemas.microsoft.com/office/drawing/2014/main" id="{92174D51-E967-45C9-8906-EED5284096C6}"/>
              </a:ext>
            </a:extLst>
          </p:cNvPr>
          <p:cNvSpPr>
            <a:spLocks noGrp="1"/>
          </p:cNvSpPr>
          <p:nvPr>
            <p:ph idx="1"/>
          </p:nvPr>
        </p:nvSpPr>
        <p:spPr>
          <a:xfrm>
            <a:off x="0" y="1272619"/>
            <a:ext cx="5524107" cy="3968683"/>
          </a:xfrm>
        </p:spPr>
        <p:txBody>
          <a:bodyPr anchor="t">
            <a:normAutofit fontScale="77500" lnSpcReduction="20000"/>
          </a:bodyPr>
          <a:lstStyle/>
          <a:p>
            <a:r>
              <a:rPr lang="en-GB" sz="2600" dirty="0">
                <a:solidFill>
                  <a:schemeClr val="accent1"/>
                </a:solidFill>
              </a:rPr>
              <a:t>Discovery </a:t>
            </a:r>
          </a:p>
          <a:p>
            <a:pPr lvl="1"/>
            <a:r>
              <a:rPr lang="en-GB" sz="2600" dirty="0">
                <a:solidFill>
                  <a:schemeClr val="accent1"/>
                </a:solidFill>
              </a:rPr>
              <a:t>Is the result of a careful methodical approach to seeking new ideas or </a:t>
            </a:r>
            <a:r>
              <a:rPr lang="en-IE" sz="2600" dirty="0">
                <a:solidFill>
                  <a:schemeClr val="accent1"/>
                </a:solidFill>
              </a:rPr>
              <a:t>alternative solutions</a:t>
            </a:r>
          </a:p>
          <a:p>
            <a:r>
              <a:rPr lang="en-GB" sz="2600" dirty="0">
                <a:solidFill>
                  <a:schemeClr val="accent1"/>
                </a:solidFill>
              </a:rPr>
              <a:t>Invention </a:t>
            </a:r>
          </a:p>
          <a:p>
            <a:pPr lvl="1"/>
            <a:r>
              <a:rPr lang="en-GB" sz="2600" dirty="0">
                <a:solidFill>
                  <a:schemeClr val="accent1"/>
                </a:solidFill>
              </a:rPr>
              <a:t>Is the solution / outcome to a problem, very often a technical one</a:t>
            </a:r>
          </a:p>
          <a:p>
            <a:r>
              <a:rPr lang="en-GB" sz="2600" dirty="0">
                <a:solidFill>
                  <a:schemeClr val="accent1"/>
                </a:solidFill>
              </a:rPr>
              <a:t>Innovation</a:t>
            </a:r>
          </a:p>
          <a:p>
            <a:pPr lvl="1"/>
            <a:r>
              <a:rPr lang="en-GB" sz="2600" dirty="0">
                <a:solidFill>
                  <a:schemeClr val="accent1"/>
                </a:solidFill>
              </a:rPr>
              <a:t>Is a process whereby new ideas are put                  into practical use to add </a:t>
            </a:r>
            <a:r>
              <a:rPr lang="en-IE" sz="2600" dirty="0">
                <a:solidFill>
                  <a:schemeClr val="accent1"/>
                </a:solidFill>
              </a:rPr>
              <a:t>value                    commercially</a:t>
            </a:r>
          </a:p>
          <a:p>
            <a:r>
              <a:rPr lang="en-GB" sz="2600" dirty="0">
                <a:solidFill>
                  <a:schemeClr val="accent1"/>
                </a:solidFill>
              </a:rPr>
              <a:t>Opportunity</a:t>
            </a:r>
          </a:p>
          <a:p>
            <a:pPr lvl="1"/>
            <a:r>
              <a:rPr lang="en-GB" sz="2600" dirty="0">
                <a:solidFill>
                  <a:schemeClr val="accent1"/>
                </a:solidFill>
              </a:rPr>
              <a:t>A business concept, that if turned                            into a tangible product or service,                               will result in financial profit</a:t>
            </a:r>
            <a:endParaRPr lang="en-IE" sz="2600" dirty="0">
              <a:solidFill>
                <a:schemeClr val="accent1"/>
              </a:solidFill>
            </a:endParaRPr>
          </a:p>
        </p:txBody>
      </p:sp>
    </p:spTree>
    <p:extLst>
      <p:ext uri="{BB962C8B-B14F-4D97-AF65-F5344CB8AC3E}">
        <p14:creationId xmlns:p14="http://schemas.microsoft.com/office/powerpoint/2010/main" val="40870248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up of a gavel&#10;&#10;Description automatically generated with low confidence">
            <a:extLst>
              <a:ext uri="{FF2B5EF4-FFF2-40B4-BE49-F238E27FC236}">
                <a16:creationId xmlns:a16="http://schemas.microsoft.com/office/drawing/2014/main" id="{2224626D-0D49-49BD-917F-74075C7DE68C}"/>
              </a:ext>
            </a:extLst>
          </p:cNvPr>
          <p:cNvPicPr>
            <a:picLocks noChangeAspect="1"/>
          </p:cNvPicPr>
          <p:nvPr/>
        </p:nvPicPr>
        <p:blipFill rotWithShape="1">
          <a:blip r:embed="rId2">
            <a:extLst>
              <a:ext uri="{28A0092B-C50C-407E-A947-70E740481C1C}">
                <a14:useLocalDpi xmlns:a14="http://schemas.microsoft.com/office/drawing/2010/main" val="0"/>
              </a:ext>
            </a:extLst>
          </a:blip>
          <a:srcRect t="34467" r="9091" b="6245"/>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5554F1-0BB4-487B-9CC5-6580307D83FA}"/>
              </a:ext>
            </a:extLst>
          </p:cNvPr>
          <p:cNvSpPr>
            <a:spLocks noGrp="1"/>
          </p:cNvSpPr>
          <p:nvPr>
            <p:ph type="title"/>
          </p:nvPr>
        </p:nvSpPr>
        <p:spPr>
          <a:xfrm>
            <a:off x="862839" y="90220"/>
            <a:ext cx="3026887" cy="1043409"/>
          </a:xfrm>
        </p:spPr>
        <p:txBody>
          <a:bodyPr>
            <a:normAutofit fontScale="90000"/>
          </a:bodyPr>
          <a:lstStyle/>
          <a:p>
            <a:pPr algn="ctr"/>
            <a:br>
              <a:rPr lang="en-IE" sz="3300" b="0" i="0" u="none" strike="noStrike" baseline="0" dirty="0">
                <a:latin typeface="CIDFont+F1"/>
              </a:rPr>
            </a:br>
            <a:r>
              <a:rPr lang="en-IE" sz="4900" b="1" dirty="0">
                <a:solidFill>
                  <a:schemeClr val="accent1"/>
                </a:solidFill>
              </a:rPr>
              <a:t>You…</a:t>
            </a:r>
          </a:p>
        </p:txBody>
      </p:sp>
      <p:sp>
        <p:nvSpPr>
          <p:cNvPr id="3" name="Content Placeholder 2">
            <a:extLst>
              <a:ext uri="{FF2B5EF4-FFF2-40B4-BE49-F238E27FC236}">
                <a16:creationId xmlns:a16="http://schemas.microsoft.com/office/drawing/2014/main" id="{89C8F708-7342-470B-9387-361D927F9E5E}"/>
              </a:ext>
            </a:extLst>
          </p:cNvPr>
          <p:cNvSpPr>
            <a:spLocks noGrp="1"/>
          </p:cNvSpPr>
          <p:nvPr>
            <p:ph idx="1"/>
          </p:nvPr>
        </p:nvSpPr>
        <p:spPr>
          <a:xfrm>
            <a:off x="84840" y="1223839"/>
            <a:ext cx="4582884" cy="4533148"/>
          </a:xfrm>
        </p:spPr>
        <p:txBody>
          <a:bodyPr anchor="t">
            <a:normAutofit/>
          </a:bodyPr>
          <a:lstStyle/>
          <a:p>
            <a:pPr>
              <a:lnSpc>
                <a:spcPct val="70000"/>
              </a:lnSpc>
            </a:pPr>
            <a:r>
              <a:rPr lang="en-IE" sz="2600" dirty="0">
                <a:solidFill>
                  <a:schemeClr val="accent1"/>
                </a:solidFill>
              </a:rPr>
              <a:t>What’s your idea?</a:t>
            </a:r>
          </a:p>
          <a:p>
            <a:pPr>
              <a:lnSpc>
                <a:spcPct val="70000"/>
              </a:lnSpc>
            </a:pPr>
            <a:r>
              <a:rPr lang="en-IE" sz="2600" dirty="0">
                <a:solidFill>
                  <a:schemeClr val="accent1"/>
                </a:solidFill>
              </a:rPr>
              <a:t>What’s the problem?</a:t>
            </a:r>
          </a:p>
          <a:p>
            <a:pPr>
              <a:lnSpc>
                <a:spcPct val="70000"/>
              </a:lnSpc>
            </a:pPr>
            <a:r>
              <a:rPr lang="en-GB" sz="2600" dirty="0">
                <a:solidFill>
                  <a:schemeClr val="accent1"/>
                </a:solidFill>
              </a:rPr>
              <a:t>Where does your idea fit?</a:t>
            </a:r>
          </a:p>
          <a:p>
            <a:pPr>
              <a:lnSpc>
                <a:spcPct val="70000"/>
              </a:lnSpc>
            </a:pPr>
            <a:r>
              <a:rPr lang="en-IE" sz="2600" dirty="0">
                <a:solidFill>
                  <a:schemeClr val="accent1"/>
                </a:solidFill>
              </a:rPr>
              <a:t>Who’s your customer?</a:t>
            </a:r>
          </a:p>
          <a:p>
            <a:pPr>
              <a:lnSpc>
                <a:spcPct val="70000"/>
              </a:lnSpc>
            </a:pPr>
            <a:r>
              <a:rPr lang="en-GB" sz="2600" dirty="0">
                <a:solidFill>
                  <a:schemeClr val="accent1"/>
                </a:solidFill>
              </a:rPr>
              <a:t>What’s your path to market?</a:t>
            </a:r>
          </a:p>
          <a:p>
            <a:pPr>
              <a:lnSpc>
                <a:spcPct val="70000"/>
              </a:lnSpc>
            </a:pPr>
            <a:r>
              <a:rPr lang="en-IE" sz="2600" dirty="0">
                <a:solidFill>
                  <a:schemeClr val="accent1"/>
                </a:solidFill>
              </a:rPr>
              <a:t>Where’s the money?</a:t>
            </a:r>
          </a:p>
          <a:p>
            <a:pPr>
              <a:lnSpc>
                <a:spcPct val="70000"/>
              </a:lnSpc>
            </a:pPr>
            <a:r>
              <a:rPr lang="en-GB" sz="2600" dirty="0">
                <a:solidFill>
                  <a:schemeClr val="accent1"/>
                </a:solidFill>
              </a:rPr>
              <a:t>What’s your competitive edge?</a:t>
            </a:r>
          </a:p>
          <a:p>
            <a:pPr>
              <a:lnSpc>
                <a:spcPct val="70000"/>
              </a:lnSpc>
            </a:pPr>
            <a:r>
              <a:rPr lang="en-GB" sz="2600" dirty="0">
                <a:solidFill>
                  <a:schemeClr val="accent1"/>
                </a:solidFill>
              </a:rPr>
              <a:t>Who’s on your team?</a:t>
            </a:r>
          </a:p>
          <a:p>
            <a:pPr>
              <a:lnSpc>
                <a:spcPct val="70000"/>
              </a:lnSpc>
            </a:pPr>
            <a:r>
              <a:rPr lang="en-IE" sz="2600" dirty="0">
                <a:solidFill>
                  <a:schemeClr val="accent1"/>
                </a:solidFill>
              </a:rPr>
              <a:t>What’s your story?</a:t>
            </a:r>
          </a:p>
        </p:txBody>
      </p:sp>
    </p:spTree>
    <p:extLst>
      <p:ext uri="{BB962C8B-B14F-4D97-AF65-F5344CB8AC3E}">
        <p14:creationId xmlns:p14="http://schemas.microsoft.com/office/powerpoint/2010/main" val="12435463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with his hand on his chin&#10;&#10;Description automatically generated with medium confidence">
            <a:extLst>
              <a:ext uri="{FF2B5EF4-FFF2-40B4-BE49-F238E27FC236}">
                <a16:creationId xmlns:a16="http://schemas.microsoft.com/office/drawing/2014/main" id="{3555A221-A052-4DF1-AE15-7E477D65BA2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5175656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CD170E-1D26-492F-B3C7-A6F8D2113F55}"/>
              </a:ext>
            </a:extLst>
          </p:cNvPr>
          <p:cNvSpPr>
            <a:spLocks noGrp="1"/>
          </p:cNvSpPr>
          <p:nvPr>
            <p:ph type="title"/>
          </p:nvPr>
        </p:nvSpPr>
        <p:spPr>
          <a:xfrm>
            <a:off x="838200" y="557188"/>
            <a:ext cx="10515600" cy="1133499"/>
          </a:xfrm>
        </p:spPr>
        <p:txBody>
          <a:bodyPr>
            <a:normAutofit/>
          </a:bodyPr>
          <a:lstStyle/>
          <a:p>
            <a:pPr algn="ctr"/>
            <a:r>
              <a:rPr lang="en-IE" sz="5200" b="1" dirty="0">
                <a:solidFill>
                  <a:schemeClr val="accent1"/>
                </a:solidFill>
              </a:rPr>
              <a:t>Ethical Leadership</a:t>
            </a:r>
          </a:p>
        </p:txBody>
      </p:sp>
      <p:graphicFrame>
        <p:nvGraphicFramePr>
          <p:cNvPr id="5" name="Content Placeholder 2">
            <a:extLst>
              <a:ext uri="{FF2B5EF4-FFF2-40B4-BE49-F238E27FC236}">
                <a16:creationId xmlns:a16="http://schemas.microsoft.com/office/drawing/2014/main" id="{FAE23CA9-232D-4009-9322-2AAA54F47003}"/>
              </a:ext>
            </a:extLst>
          </p:cNvPr>
          <p:cNvGraphicFramePr>
            <a:graphicFrameLocks noGrp="1"/>
          </p:cNvGraphicFramePr>
          <p:nvPr>
            <p:ph idx="1"/>
            <p:extLst>
              <p:ext uri="{D42A27DB-BD31-4B8C-83A1-F6EECF244321}">
                <p14:modId xmlns:p14="http://schemas.microsoft.com/office/powerpoint/2010/main" val="973177342"/>
              </p:ext>
            </p:extLst>
          </p:nvPr>
        </p:nvGraphicFramePr>
        <p:xfrm>
          <a:off x="838200" y="1582221"/>
          <a:ext cx="10515600" cy="49110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9081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descr="A person wearing a suit and tie&#10;&#10;Description automatically generated">
            <a:extLst>
              <a:ext uri="{FF2B5EF4-FFF2-40B4-BE49-F238E27FC236}">
                <a16:creationId xmlns:a16="http://schemas.microsoft.com/office/drawing/2014/main" id="{9648E427-1882-491D-8A96-0C83C865D9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950" r="700"/>
          <a:stretch/>
        </p:blipFill>
        <p:spPr>
          <a:xfrm>
            <a:off x="-3028" y="0"/>
            <a:ext cx="12191980" cy="6856718"/>
          </a:xfrm>
          <a:prstGeom prst="rect">
            <a:avLst/>
          </a:prstGeom>
        </p:spPr>
      </p:pic>
      <p:sp>
        <p:nvSpPr>
          <p:cNvPr id="7" name="Rectangle 6">
            <a:extLst>
              <a:ext uri="{FF2B5EF4-FFF2-40B4-BE49-F238E27FC236}">
                <a16:creationId xmlns:a16="http://schemas.microsoft.com/office/drawing/2014/main" id="{9CB4969D-DFA7-43F5-A4AF-E0837D0C8F83}"/>
              </a:ext>
            </a:extLst>
          </p:cNvPr>
          <p:cNvSpPr/>
          <p:nvPr/>
        </p:nvSpPr>
        <p:spPr>
          <a:xfrm>
            <a:off x="27048" y="5278617"/>
            <a:ext cx="12164952" cy="936000"/>
          </a:xfrm>
          <a:prstGeom prst="rect">
            <a:avLst/>
          </a:prstGeom>
          <a:solidFill>
            <a:schemeClr val="bg1">
              <a:alpha val="60000"/>
            </a:schemeClr>
          </a:solidFill>
          <a:ln w="47625" cmpd="tri">
            <a:solidFill>
              <a:schemeClr val="accent1"/>
            </a:solidFill>
          </a:ln>
        </p:spPr>
        <p:txBody>
          <a:bodyPr wrap="square">
            <a:spAutoFit/>
          </a:bodyPr>
          <a:lstStyle/>
          <a:p>
            <a:pPr algn="ctr"/>
            <a:r>
              <a:rPr lang="en-IE" sz="3600" b="1" dirty="0">
                <a:ln>
                  <a:solidFill>
                    <a:schemeClr val="accent1"/>
                  </a:solidFill>
                </a:ln>
                <a:solidFill>
                  <a:schemeClr val="bg1"/>
                </a:solidFill>
              </a:rPr>
              <a:t>Margaret Heffernan – Dare to Disagree</a:t>
            </a:r>
            <a:endParaRPr lang="en-IE" sz="3600" b="1" dirty="0">
              <a:ln>
                <a:solidFill>
                  <a:schemeClr val="accent1"/>
                </a:solidFill>
              </a:ln>
              <a:solidFill>
                <a:schemeClr val="bg1"/>
              </a:solidFill>
              <a:hlinkClick r:id="rId3">
                <a:extLst>
                  <a:ext uri="{A12FA001-AC4F-418D-AE19-62706E023703}">
                    <ahyp:hlinkClr xmlns:ahyp="http://schemas.microsoft.com/office/drawing/2018/hyperlinkcolor" val="tx"/>
                  </a:ext>
                </a:extLst>
              </a:hlinkClick>
            </a:endParaRPr>
          </a:p>
          <a:p>
            <a:pPr algn="ctr"/>
            <a:r>
              <a:rPr lang="en-IE" dirty="0">
                <a:solidFill>
                  <a:srgbClr val="0563C1"/>
                </a:solidFill>
                <a:hlinkClick r:id="rId3">
                  <a:extLst>
                    <a:ext uri="{A12FA001-AC4F-418D-AE19-62706E023703}">
                      <ahyp:hlinkClr xmlns:ahyp="http://schemas.microsoft.com/office/drawing/2018/hyperlinkcolor" val="tx"/>
                    </a:ext>
                  </a:extLst>
                </a:hlinkClick>
              </a:rPr>
              <a:t>https://www.ted.com/talks/margaret_heffernan_dare_to_disagree#t-39239</a:t>
            </a:r>
            <a:endParaRPr lang="en-IE" dirty="0"/>
          </a:p>
          <a:p>
            <a:endParaRPr lang="en-IE" dirty="0"/>
          </a:p>
        </p:txBody>
      </p:sp>
    </p:spTree>
    <p:extLst>
      <p:ext uri="{BB962C8B-B14F-4D97-AF65-F5344CB8AC3E}">
        <p14:creationId xmlns:p14="http://schemas.microsoft.com/office/powerpoint/2010/main" val="1241192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4572AC-3E74-4CC2-B746-329FE0D921E9}"/>
              </a:ext>
            </a:extLst>
          </p:cNvPr>
          <p:cNvSpPr>
            <a:spLocks noGrp="1"/>
          </p:cNvSpPr>
          <p:nvPr>
            <p:ph type="title"/>
          </p:nvPr>
        </p:nvSpPr>
        <p:spPr>
          <a:xfrm>
            <a:off x="1818862" y="0"/>
            <a:ext cx="3272984" cy="1495425"/>
          </a:xfrm>
        </p:spPr>
        <p:txBody>
          <a:bodyPr>
            <a:noAutofit/>
          </a:bodyPr>
          <a:lstStyle/>
          <a:p>
            <a:r>
              <a:rPr lang="en-IE" sz="5400" b="1" dirty="0">
                <a:solidFill>
                  <a:schemeClr val="accent1"/>
                </a:solidFill>
              </a:rPr>
              <a:t>References</a:t>
            </a:r>
          </a:p>
        </p:txBody>
      </p:sp>
      <p:sp>
        <p:nvSpPr>
          <p:cNvPr id="3" name="Content Placeholder 2">
            <a:extLst>
              <a:ext uri="{FF2B5EF4-FFF2-40B4-BE49-F238E27FC236}">
                <a16:creationId xmlns:a16="http://schemas.microsoft.com/office/drawing/2014/main" id="{3ABB55AE-3D7E-41C4-A651-348F4AF7E7EA}"/>
              </a:ext>
            </a:extLst>
          </p:cNvPr>
          <p:cNvSpPr>
            <a:spLocks noGrp="1"/>
          </p:cNvSpPr>
          <p:nvPr>
            <p:ph idx="1"/>
          </p:nvPr>
        </p:nvSpPr>
        <p:spPr>
          <a:xfrm>
            <a:off x="106506" y="1189717"/>
            <a:ext cx="6986427" cy="5876817"/>
          </a:xfrm>
        </p:spPr>
        <p:txBody>
          <a:bodyPr>
            <a:normAutofit/>
          </a:bodyPr>
          <a:lstStyle/>
          <a:p>
            <a:r>
              <a:rPr lang="en-IE" sz="1600" dirty="0">
                <a:solidFill>
                  <a:schemeClr val="accent1"/>
                </a:solidFill>
              </a:rPr>
              <a:t>Alimo-Metcalfe, B. and Alban-Metcalfe, J. (2005) ‘Leadership: time for a new direction’, Leadership 1: 51.</a:t>
            </a:r>
          </a:p>
          <a:p>
            <a:r>
              <a:rPr lang="en-IE" sz="1600" dirty="0">
                <a:solidFill>
                  <a:schemeClr val="accent1"/>
                </a:solidFill>
              </a:rPr>
              <a:t>Burns, James. (1978) Leadership. New York: Harper</a:t>
            </a:r>
          </a:p>
          <a:p>
            <a:r>
              <a:rPr lang="en-IE" sz="1600" dirty="0">
                <a:solidFill>
                  <a:schemeClr val="accent1"/>
                </a:solidFill>
              </a:rPr>
              <a:t>Greenleaf, R.K. (1970). </a:t>
            </a:r>
            <a:r>
              <a:rPr lang="en-IE" sz="1600" i="1" dirty="0">
                <a:solidFill>
                  <a:schemeClr val="accent1"/>
                </a:solidFill>
              </a:rPr>
              <a:t>The servant as leader</a:t>
            </a:r>
            <a:r>
              <a:rPr lang="en-IE" sz="1600" dirty="0">
                <a:solidFill>
                  <a:schemeClr val="accent1"/>
                </a:solidFill>
              </a:rPr>
              <a:t>. Westfield, IN: The Greenleaf </a:t>
            </a:r>
            <a:r>
              <a:rPr lang="en-IE" sz="1600" dirty="0" err="1">
                <a:solidFill>
                  <a:schemeClr val="accent1"/>
                </a:solidFill>
              </a:rPr>
              <a:t>Center</a:t>
            </a:r>
            <a:r>
              <a:rPr lang="en-IE" sz="1600" dirty="0">
                <a:solidFill>
                  <a:schemeClr val="accent1"/>
                </a:solidFill>
              </a:rPr>
              <a:t> for Servant Leadership</a:t>
            </a:r>
          </a:p>
          <a:p>
            <a:r>
              <a:rPr lang="en-IE" sz="1600" dirty="0">
                <a:solidFill>
                  <a:schemeClr val="accent1"/>
                </a:solidFill>
              </a:rPr>
              <a:t>Rawls, J. (1971) Justice as Fairness. Oxford: Oxford University Press.</a:t>
            </a:r>
          </a:p>
          <a:p>
            <a:r>
              <a:rPr lang="en-IE" sz="1600" dirty="0">
                <a:solidFill>
                  <a:schemeClr val="accent1"/>
                </a:solidFill>
              </a:rPr>
              <a:t>Robinson, Simon and Dowson, Paul. (2012) Business Ethics in Practice. Kogan Page. </a:t>
            </a:r>
          </a:p>
          <a:p>
            <a:r>
              <a:rPr lang="en-IE" sz="1600" dirty="0">
                <a:solidFill>
                  <a:schemeClr val="accent1"/>
                </a:solidFill>
              </a:rPr>
              <a:t>Russell, R.F. (2001), “The role of values in servant leadership”, The Leadership &amp; Organization Development Journal, Vol. 22 No. 2, pp. 76-83.</a:t>
            </a:r>
          </a:p>
          <a:p>
            <a:r>
              <a:rPr lang="en-IE" sz="1600" dirty="0">
                <a:solidFill>
                  <a:schemeClr val="accent1"/>
                </a:solidFill>
              </a:rPr>
              <a:t>Yukl, G. (1999) ‘An evaluative essay on current conceptions of effective leadership’, European Journal of Work and Organisational Psychology, March, 8(1): 215.</a:t>
            </a:r>
          </a:p>
          <a:p>
            <a:endParaRPr lang="en-IE" sz="1400" dirty="0"/>
          </a:p>
        </p:txBody>
      </p:sp>
      <p:pic>
        <p:nvPicPr>
          <p:cNvPr id="5" name="Picture 4" descr="A polar bear in the snow&#10;&#10;Description automatically generated">
            <a:extLst>
              <a:ext uri="{FF2B5EF4-FFF2-40B4-BE49-F238E27FC236}">
                <a16:creationId xmlns:a16="http://schemas.microsoft.com/office/drawing/2014/main" id="{4C0AF9E0-38F1-4702-A24E-EC0FDD72661E}"/>
              </a:ext>
            </a:extLst>
          </p:cNvPr>
          <p:cNvPicPr>
            <a:picLocks noChangeAspect="1"/>
          </p:cNvPicPr>
          <p:nvPr/>
        </p:nvPicPr>
        <p:blipFill rotWithShape="1">
          <a:blip r:embed="rId2">
            <a:extLst>
              <a:ext uri="{28A0092B-C50C-407E-A947-70E740481C1C}">
                <a14:useLocalDpi xmlns:a14="http://schemas.microsoft.com/office/drawing/2010/main" val="0"/>
              </a:ext>
            </a:extLst>
          </a:blip>
          <a:srcRect l="5148"/>
          <a:stretch/>
        </p:blipFill>
        <p:spPr>
          <a:xfrm>
            <a:off x="7199440" y="10"/>
            <a:ext cx="4992560" cy="6857990"/>
          </a:xfrm>
          <a:prstGeom prst="rect">
            <a:avLst/>
          </a:prstGeom>
          <a:effectLst/>
        </p:spPr>
      </p:pic>
    </p:spTree>
    <p:extLst>
      <p:ext uri="{BB962C8B-B14F-4D97-AF65-F5344CB8AC3E}">
        <p14:creationId xmlns:p14="http://schemas.microsoft.com/office/powerpoint/2010/main" val="881082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id="{2BA87D13-5996-4798-B13C-1E443DF973A6}"/>
              </a:ext>
            </a:extLst>
          </p:cNvPr>
          <p:cNvPicPr>
            <a:picLocks noChangeAspect="1"/>
          </p:cNvPicPr>
          <p:nvPr/>
        </p:nvPicPr>
        <p:blipFill rotWithShape="1">
          <a:blip r:embed="rId2">
            <a:extLst>
              <a:ext uri="{28A0092B-C50C-407E-A947-70E740481C1C}">
                <a14:useLocalDpi xmlns:a14="http://schemas.microsoft.com/office/drawing/2010/main" val="0"/>
              </a:ext>
            </a:extLst>
          </a:blip>
          <a:srcRect t="6448" r="19192" b="2643"/>
          <a:stretch/>
        </p:blipFill>
        <p:spPr>
          <a:xfrm>
            <a:off x="-2333" y="10"/>
            <a:ext cx="1219200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FF1BCB0-89B8-4932-9AEA-6C6183B50B62}"/>
              </a:ext>
            </a:extLst>
          </p:cNvPr>
          <p:cNvSpPr>
            <a:spLocks noGrp="1"/>
          </p:cNvSpPr>
          <p:nvPr>
            <p:ph type="title"/>
          </p:nvPr>
        </p:nvSpPr>
        <p:spPr>
          <a:xfrm>
            <a:off x="263359" y="16816"/>
            <a:ext cx="4062643" cy="1043409"/>
          </a:xfrm>
        </p:spPr>
        <p:txBody>
          <a:bodyPr>
            <a:normAutofit/>
          </a:bodyPr>
          <a:lstStyle/>
          <a:p>
            <a:pPr algn="ctr"/>
            <a:r>
              <a:rPr lang="en-IE" b="1" dirty="0">
                <a:solidFill>
                  <a:schemeClr val="accent1"/>
                </a:solidFill>
              </a:rPr>
              <a:t>Leadership</a:t>
            </a:r>
          </a:p>
        </p:txBody>
      </p:sp>
      <p:sp>
        <p:nvSpPr>
          <p:cNvPr id="3" name="Content Placeholder 2">
            <a:extLst>
              <a:ext uri="{FF2B5EF4-FFF2-40B4-BE49-F238E27FC236}">
                <a16:creationId xmlns:a16="http://schemas.microsoft.com/office/drawing/2014/main" id="{22EA6942-3EC2-4FE0-A250-669B79573D08}"/>
              </a:ext>
            </a:extLst>
          </p:cNvPr>
          <p:cNvSpPr>
            <a:spLocks noGrp="1"/>
          </p:cNvSpPr>
          <p:nvPr>
            <p:ph idx="1"/>
          </p:nvPr>
        </p:nvSpPr>
        <p:spPr>
          <a:xfrm>
            <a:off x="-2333" y="1036546"/>
            <a:ext cx="4812885" cy="4227912"/>
          </a:xfrm>
        </p:spPr>
        <p:txBody>
          <a:bodyPr anchor="t">
            <a:noAutofit/>
          </a:bodyPr>
          <a:lstStyle/>
          <a:p>
            <a:r>
              <a:rPr lang="en-GB" sz="1400" dirty="0">
                <a:solidFill>
                  <a:schemeClr val="accent1"/>
                </a:solidFill>
              </a:rPr>
              <a:t>The “difference between the great and the lesser leaders, between those who influence their kind abidingly and those who merely mould the clay of present circumstance into the shape of a limited, personal </a:t>
            </a:r>
            <a:r>
              <a:rPr lang="en-IE" sz="1400" dirty="0">
                <a:solidFill>
                  <a:schemeClr val="accent1"/>
                </a:solidFill>
              </a:rPr>
              <a:t>will?” Follett (1928)</a:t>
            </a:r>
          </a:p>
          <a:p>
            <a:r>
              <a:rPr lang="en-GB" sz="1400" dirty="0">
                <a:solidFill>
                  <a:schemeClr val="accent1"/>
                </a:solidFill>
              </a:rPr>
              <a:t>Good leaders must have “a tolerance for ambiguity, an ability to hold creative tensions and an ability to care beyond their own personal </a:t>
            </a:r>
            <a:r>
              <a:rPr lang="en-IE" sz="1400" dirty="0">
                <a:solidFill>
                  <a:schemeClr val="accent1"/>
                </a:solidFill>
              </a:rPr>
              <a:t>advantage.” Rohr (2009)</a:t>
            </a:r>
          </a:p>
          <a:p>
            <a:r>
              <a:rPr lang="en-GB" sz="1400" dirty="0">
                <a:solidFill>
                  <a:schemeClr val="accent1"/>
                </a:solidFill>
              </a:rPr>
              <a:t>“The difference between effective and ineffective leaders is their mental models or meaning structures, the way they view and deal with their world.” Johnson’s (2008)</a:t>
            </a:r>
          </a:p>
          <a:p>
            <a:r>
              <a:rPr lang="en-GB" sz="1400" dirty="0">
                <a:solidFill>
                  <a:schemeClr val="accent1"/>
                </a:solidFill>
              </a:rPr>
              <a:t>Barnard’s ([1938], 1968:272) description of those in executive positions; “Executive positions (a) imply a complex morality (b) require a high capacity of responsibility (c) under conditions of activity, necessitating (d) commensurate general and specific technical abilities as a moral factor; in addition there is required the faculty                                         of creating morals for others.”</a:t>
            </a:r>
            <a:endParaRPr lang="en-IE" sz="1400" dirty="0">
              <a:solidFill>
                <a:schemeClr val="accent1"/>
              </a:solidFill>
            </a:endParaRPr>
          </a:p>
        </p:txBody>
      </p:sp>
    </p:spTree>
    <p:extLst>
      <p:ext uri="{BB962C8B-B14F-4D97-AF65-F5344CB8AC3E}">
        <p14:creationId xmlns:p14="http://schemas.microsoft.com/office/powerpoint/2010/main" val="2509012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B60803-87D6-4C07-9930-CA4A9C52E478}"/>
              </a:ext>
            </a:extLst>
          </p:cNvPr>
          <p:cNvSpPr>
            <a:spLocks noGrp="1"/>
          </p:cNvSpPr>
          <p:nvPr>
            <p:ph type="title"/>
          </p:nvPr>
        </p:nvSpPr>
        <p:spPr>
          <a:xfrm>
            <a:off x="718686" y="5091762"/>
            <a:ext cx="7484787" cy="1264588"/>
          </a:xfrm>
        </p:spPr>
        <p:txBody>
          <a:bodyPr vert="horz" lIns="91440" tIns="45720" rIns="91440" bIns="45720" rtlCol="0" anchor="ctr">
            <a:normAutofit/>
          </a:bodyPr>
          <a:lstStyle/>
          <a:p>
            <a:pPr algn="r"/>
            <a:r>
              <a:rPr lang="en-US" sz="2600">
                <a:solidFill>
                  <a:srgbClr val="FFFFFF"/>
                </a:solidFill>
              </a:rPr>
              <a:t>Leadership In Five Minutes </a:t>
            </a:r>
            <a:r>
              <a:rPr lang="en-US" sz="2600" b="0" i="0" u="none" strike="noStrike" baseline="0">
                <a:solidFill>
                  <a:srgbClr val="FFFFFF"/>
                </a:solidFill>
                <a:hlinkClick r:id="rId2"/>
              </a:rPr>
              <a:t>https://youtu.be/XKUPDUDOBVo</a:t>
            </a:r>
            <a:br>
              <a:rPr lang="en-US" sz="2600" b="0" i="0" u="none" strike="noStrike" baseline="0">
                <a:solidFill>
                  <a:srgbClr val="FFFFFF"/>
                </a:solidFill>
              </a:rPr>
            </a:br>
            <a:endParaRPr lang="en-US" sz="2600">
              <a:solidFill>
                <a:srgbClr val="FFFFFF"/>
              </a:solidFill>
            </a:endParaRPr>
          </a:p>
        </p:txBody>
      </p:sp>
      <p:pic>
        <p:nvPicPr>
          <p:cNvPr id="11" name="Content Placeholder 10" descr="Text, timeline&#10;&#10;Description automatically generated with medium confidence">
            <a:extLst>
              <a:ext uri="{FF2B5EF4-FFF2-40B4-BE49-F238E27FC236}">
                <a16:creationId xmlns:a16="http://schemas.microsoft.com/office/drawing/2014/main" id="{E3846F17-0D97-4BF0-8262-CA8F7B5162F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903" r="-1" b="10821"/>
          <a:stretch/>
        </p:blipFill>
        <p:spPr>
          <a:xfrm>
            <a:off x="320040" y="320040"/>
            <a:ext cx="11548872" cy="4462272"/>
          </a:xfrm>
          <a:prstGeom prst="rect">
            <a:avLst/>
          </a:prstGeom>
        </p:spPr>
      </p:pic>
      <p:cxnSp>
        <p:nvCxnSpPr>
          <p:cNvPr id="18" name="Straight Connector 17">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506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7E43A-B286-4594-9E5C-1477982BFCC7}"/>
              </a:ext>
            </a:extLst>
          </p:cNvPr>
          <p:cNvSpPr>
            <a:spLocks noGrp="1"/>
          </p:cNvSpPr>
          <p:nvPr>
            <p:ph type="title"/>
          </p:nvPr>
        </p:nvSpPr>
        <p:spPr>
          <a:xfrm>
            <a:off x="838200" y="142876"/>
            <a:ext cx="3774897" cy="1325563"/>
          </a:xfrm>
        </p:spPr>
        <p:txBody>
          <a:bodyPr/>
          <a:lstStyle/>
          <a:p>
            <a:r>
              <a:rPr lang="en-IE" b="1" dirty="0">
                <a:solidFill>
                  <a:schemeClr val="accent1"/>
                </a:solidFill>
              </a:rPr>
              <a:t>Trait Leadership</a:t>
            </a:r>
          </a:p>
        </p:txBody>
      </p:sp>
      <p:sp>
        <p:nvSpPr>
          <p:cNvPr id="3" name="Content Placeholder 2">
            <a:extLst>
              <a:ext uri="{FF2B5EF4-FFF2-40B4-BE49-F238E27FC236}">
                <a16:creationId xmlns:a16="http://schemas.microsoft.com/office/drawing/2014/main" id="{6EC2FB30-444C-4F7A-B0F1-E5AF470D8BC9}"/>
              </a:ext>
            </a:extLst>
          </p:cNvPr>
          <p:cNvSpPr>
            <a:spLocks noGrp="1"/>
          </p:cNvSpPr>
          <p:nvPr>
            <p:ph idx="1"/>
          </p:nvPr>
        </p:nvSpPr>
        <p:spPr>
          <a:xfrm>
            <a:off x="205483" y="1454149"/>
            <a:ext cx="5691883" cy="5260975"/>
          </a:xfrm>
        </p:spPr>
        <p:txBody>
          <a:bodyPr>
            <a:normAutofit fontScale="85000" lnSpcReduction="20000"/>
          </a:bodyPr>
          <a:lstStyle/>
          <a:p>
            <a:r>
              <a:rPr lang="en-IE" dirty="0">
                <a:solidFill>
                  <a:schemeClr val="accent1"/>
                </a:solidFill>
              </a:rPr>
              <a:t>Origins in Hippocrates classification of personality types according to the four ‘humours’</a:t>
            </a:r>
          </a:p>
          <a:p>
            <a:r>
              <a:rPr lang="en-IE" dirty="0">
                <a:solidFill>
                  <a:schemeClr val="accent1"/>
                </a:solidFill>
              </a:rPr>
              <a:t>Yukl (1999: 215) Leadership traits;</a:t>
            </a:r>
          </a:p>
          <a:p>
            <a:pPr lvl="1"/>
            <a:r>
              <a:rPr lang="en-IE" dirty="0">
                <a:solidFill>
                  <a:schemeClr val="accent1"/>
                </a:solidFill>
              </a:rPr>
              <a:t>Energy level and stress tolerance</a:t>
            </a:r>
          </a:p>
          <a:p>
            <a:pPr lvl="1"/>
            <a:r>
              <a:rPr lang="en-IE" dirty="0">
                <a:solidFill>
                  <a:schemeClr val="accent1"/>
                </a:solidFill>
              </a:rPr>
              <a:t>Self-confidence</a:t>
            </a:r>
          </a:p>
          <a:p>
            <a:pPr lvl="1"/>
            <a:r>
              <a:rPr lang="en-IE" dirty="0">
                <a:solidFill>
                  <a:schemeClr val="accent1"/>
                </a:solidFill>
              </a:rPr>
              <a:t>Locus of control</a:t>
            </a:r>
          </a:p>
          <a:p>
            <a:pPr lvl="1"/>
            <a:r>
              <a:rPr lang="en-IE" dirty="0">
                <a:solidFill>
                  <a:schemeClr val="accent1"/>
                </a:solidFill>
              </a:rPr>
              <a:t>Power motivation</a:t>
            </a:r>
          </a:p>
          <a:p>
            <a:pPr lvl="1"/>
            <a:r>
              <a:rPr lang="en-IE" dirty="0">
                <a:solidFill>
                  <a:schemeClr val="accent1"/>
                </a:solidFill>
              </a:rPr>
              <a:t>Achievement orientation </a:t>
            </a:r>
          </a:p>
          <a:p>
            <a:pPr lvl="1"/>
            <a:r>
              <a:rPr lang="en-IE" dirty="0">
                <a:solidFill>
                  <a:schemeClr val="accent1"/>
                </a:solidFill>
              </a:rPr>
              <a:t>Need for affiliation </a:t>
            </a:r>
          </a:p>
          <a:p>
            <a:pPr lvl="1"/>
            <a:r>
              <a:rPr lang="en-IE" dirty="0">
                <a:solidFill>
                  <a:schemeClr val="accent1"/>
                </a:solidFill>
              </a:rPr>
              <a:t>Emotional stability and maturity </a:t>
            </a:r>
          </a:p>
          <a:p>
            <a:pPr lvl="1"/>
            <a:r>
              <a:rPr lang="en-IE" dirty="0">
                <a:solidFill>
                  <a:schemeClr val="accent1"/>
                </a:solidFill>
              </a:rPr>
              <a:t>Personal integrity</a:t>
            </a:r>
          </a:p>
          <a:p>
            <a:r>
              <a:rPr lang="en-IE" dirty="0">
                <a:solidFill>
                  <a:schemeClr val="accent1"/>
                </a:solidFill>
              </a:rPr>
              <a:t>Effective leaders are those who have shown high levels of these characteristics</a:t>
            </a:r>
          </a:p>
          <a:p>
            <a:r>
              <a:rPr lang="en-IE" dirty="0">
                <a:solidFill>
                  <a:schemeClr val="accent1"/>
                </a:solidFill>
              </a:rPr>
              <a:t>The theory and its associated emphasis on individual leadership may prove important in context</a:t>
            </a:r>
          </a:p>
          <a:p>
            <a:endParaRPr lang="en-IE" dirty="0">
              <a:solidFill>
                <a:schemeClr val="accent1"/>
              </a:solidFill>
            </a:endParaRPr>
          </a:p>
        </p:txBody>
      </p:sp>
      <p:pic>
        <p:nvPicPr>
          <p:cNvPr id="5" name="Picture 4" descr="A statue of a person&#10;&#10;Description automatically generated">
            <a:extLst>
              <a:ext uri="{FF2B5EF4-FFF2-40B4-BE49-F238E27FC236}">
                <a16:creationId xmlns:a16="http://schemas.microsoft.com/office/drawing/2014/main" id="{EF25D303-D4BB-4718-A824-B9FF7A717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881129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0F0F5-A42C-477B-B4FE-B026AC7828BF}"/>
              </a:ext>
            </a:extLst>
          </p:cNvPr>
          <p:cNvSpPr>
            <a:spLocks noGrp="1"/>
          </p:cNvSpPr>
          <p:nvPr>
            <p:ph type="title"/>
          </p:nvPr>
        </p:nvSpPr>
        <p:spPr>
          <a:xfrm>
            <a:off x="1321085" y="0"/>
            <a:ext cx="4072847" cy="1325563"/>
          </a:xfrm>
        </p:spPr>
        <p:txBody>
          <a:bodyPr/>
          <a:lstStyle/>
          <a:p>
            <a:r>
              <a:rPr lang="en-IE" b="1" dirty="0">
                <a:solidFill>
                  <a:schemeClr val="accent1"/>
                </a:solidFill>
              </a:rPr>
              <a:t>Trait Leadership</a:t>
            </a:r>
          </a:p>
        </p:txBody>
      </p:sp>
      <p:sp>
        <p:nvSpPr>
          <p:cNvPr id="3" name="Content Placeholder 2">
            <a:extLst>
              <a:ext uri="{FF2B5EF4-FFF2-40B4-BE49-F238E27FC236}">
                <a16:creationId xmlns:a16="http://schemas.microsoft.com/office/drawing/2014/main" id="{552F9C25-2AEA-4F94-805B-EFBE085DE816}"/>
              </a:ext>
            </a:extLst>
          </p:cNvPr>
          <p:cNvSpPr>
            <a:spLocks noGrp="1"/>
          </p:cNvSpPr>
          <p:nvPr>
            <p:ph idx="1"/>
          </p:nvPr>
        </p:nvSpPr>
        <p:spPr>
          <a:xfrm>
            <a:off x="165242" y="1325563"/>
            <a:ext cx="6384532" cy="5373187"/>
          </a:xfrm>
        </p:spPr>
        <p:txBody>
          <a:bodyPr>
            <a:normAutofit fontScale="85000" lnSpcReduction="20000"/>
          </a:bodyPr>
          <a:lstStyle/>
          <a:p>
            <a:r>
              <a:rPr lang="en-IE" dirty="0">
                <a:solidFill>
                  <a:schemeClr val="accent1"/>
                </a:solidFill>
              </a:rPr>
              <a:t>Based on two aspects of leadership: the ‘great man’ and the functionalist approach</a:t>
            </a:r>
          </a:p>
          <a:p>
            <a:r>
              <a:rPr lang="en-IE" dirty="0">
                <a:solidFill>
                  <a:schemeClr val="accent1"/>
                </a:solidFill>
              </a:rPr>
              <a:t>The Great Man</a:t>
            </a:r>
          </a:p>
          <a:p>
            <a:pPr lvl="1"/>
            <a:r>
              <a:rPr lang="en-IE" dirty="0">
                <a:solidFill>
                  <a:schemeClr val="accent1"/>
                </a:solidFill>
              </a:rPr>
              <a:t>Innate capacities that make up the exceptional person, mostly perceived as male, and which enable that person to lead</a:t>
            </a:r>
          </a:p>
          <a:p>
            <a:pPr lvl="1"/>
            <a:r>
              <a:rPr lang="en-IE" dirty="0">
                <a:solidFill>
                  <a:schemeClr val="accent1"/>
                </a:solidFill>
              </a:rPr>
              <a:t>Aristotle and Plato - belief that leaders have to be charismatic and of superior intelligence</a:t>
            </a:r>
          </a:p>
          <a:p>
            <a:r>
              <a:rPr lang="en-IE" dirty="0">
                <a:solidFill>
                  <a:schemeClr val="accent1"/>
                </a:solidFill>
              </a:rPr>
              <a:t>Functionalist</a:t>
            </a:r>
          </a:p>
          <a:p>
            <a:pPr lvl="1"/>
            <a:r>
              <a:rPr lang="en-IE" dirty="0">
                <a:solidFill>
                  <a:schemeClr val="accent1"/>
                </a:solidFill>
              </a:rPr>
              <a:t>Focuses on the core functional capacities</a:t>
            </a:r>
          </a:p>
          <a:p>
            <a:pPr lvl="1"/>
            <a:r>
              <a:rPr lang="en-IE" dirty="0">
                <a:solidFill>
                  <a:schemeClr val="accent1"/>
                </a:solidFill>
              </a:rPr>
              <a:t>Functions themselves are often developed in relation to particular views of humanity</a:t>
            </a:r>
          </a:p>
          <a:p>
            <a:r>
              <a:rPr lang="en-IE" dirty="0">
                <a:solidFill>
                  <a:schemeClr val="accent1"/>
                </a:solidFill>
              </a:rPr>
              <a:t>McGregor (1960) theories of humanity </a:t>
            </a:r>
          </a:p>
          <a:p>
            <a:pPr lvl="1"/>
            <a:r>
              <a:rPr lang="en-IE" dirty="0">
                <a:solidFill>
                  <a:schemeClr val="accent1"/>
                </a:solidFill>
              </a:rPr>
              <a:t>Humanity seen as essentially negative – wishing to avoid responsibility and work. The role of the leader then is to coerce or cajole followers into working</a:t>
            </a:r>
          </a:p>
          <a:p>
            <a:pPr lvl="1"/>
            <a:r>
              <a:rPr lang="en-IE" dirty="0">
                <a:solidFill>
                  <a:schemeClr val="accent1"/>
                </a:solidFill>
              </a:rPr>
              <a:t>Human beings as basically positive, and looks to give them as much freedom and responsibility as possible in an organisation</a:t>
            </a:r>
          </a:p>
          <a:p>
            <a:endParaRPr lang="en-IE" dirty="0"/>
          </a:p>
        </p:txBody>
      </p:sp>
      <p:pic>
        <p:nvPicPr>
          <p:cNvPr id="5" name="Picture 4" descr="A close up of a mans face&#10;&#10;Description automatically generated">
            <a:extLst>
              <a:ext uri="{FF2B5EF4-FFF2-40B4-BE49-F238E27FC236}">
                <a16:creationId xmlns:a16="http://schemas.microsoft.com/office/drawing/2014/main" id="{3CFB1A4C-CB20-4D54-9872-7CC3DBB82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8071" y="0"/>
            <a:ext cx="5393930" cy="6858000"/>
          </a:xfrm>
          <a:prstGeom prst="rect">
            <a:avLst/>
          </a:prstGeom>
        </p:spPr>
      </p:pic>
    </p:spTree>
    <p:extLst>
      <p:ext uri="{BB962C8B-B14F-4D97-AF65-F5344CB8AC3E}">
        <p14:creationId xmlns:p14="http://schemas.microsoft.com/office/powerpoint/2010/main" val="18188225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F857EBFE09EB64FB3A7EFFBC00021FC" ma:contentTypeVersion="13" ma:contentTypeDescription="Create a new document." ma:contentTypeScope="" ma:versionID="d14e47e87a94b91cd5196cbc711a5af9">
  <xsd:schema xmlns:xsd="http://www.w3.org/2001/XMLSchema" xmlns:xs="http://www.w3.org/2001/XMLSchema" xmlns:p="http://schemas.microsoft.com/office/2006/metadata/properties" xmlns:ns3="b4ba7f2e-9c6b-44c2-93a9-68196490525e" xmlns:ns4="4c961bb5-4c3d-4f64-8a95-5876e8736acd" targetNamespace="http://schemas.microsoft.com/office/2006/metadata/properties" ma:root="true" ma:fieldsID="f23db35eac067d30e15b7780d989ee35" ns3:_="" ns4:_="">
    <xsd:import namespace="b4ba7f2e-9c6b-44c2-93a9-68196490525e"/>
    <xsd:import namespace="4c961bb5-4c3d-4f64-8a95-5876e8736ac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EventHashCode" minOccurs="0"/>
                <xsd:element ref="ns4:MediaServiceGenerationTime"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ba7f2e-9c6b-44c2-93a9-68196490525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961bb5-4c3d-4f64-8a95-5876e8736ac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A38B52-723A-474F-8D0B-0B49A3427EB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031137A-C207-47D4-951F-438B5D2776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ba7f2e-9c6b-44c2-93a9-68196490525e"/>
    <ds:schemaRef ds:uri="4c961bb5-4c3d-4f64-8a95-5876e8736a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944299-ABC6-428B-827B-BB5B9ECB93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3822</TotalTime>
  <Words>5954</Words>
  <Application>Microsoft Macintosh PowerPoint</Application>
  <PresentationFormat>Widescreen</PresentationFormat>
  <Paragraphs>444</Paragraphs>
  <Slides>59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Arial</vt:lpstr>
      <vt:lpstr>Calibri</vt:lpstr>
      <vt:lpstr>Calibri Light</vt:lpstr>
      <vt:lpstr>CIDFont+F1</vt:lpstr>
      <vt:lpstr>CIDFont+F2</vt:lpstr>
      <vt:lpstr>CIDFont+F5</vt:lpstr>
      <vt:lpstr>CIDFont+F8</vt:lpstr>
      <vt:lpstr>Roboto</vt:lpstr>
      <vt:lpstr>Office Theme</vt:lpstr>
      <vt:lpstr>Leadership</vt:lpstr>
      <vt:lpstr>War What is it Good For!</vt:lpstr>
      <vt:lpstr>Leadership</vt:lpstr>
      <vt:lpstr>Leadership Definitions</vt:lpstr>
      <vt:lpstr>What is Leadership?</vt:lpstr>
      <vt:lpstr>Leadership</vt:lpstr>
      <vt:lpstr>Leadership In Five Minutes https://youtu.be/XKUPDUDOBVo </vt:lpstr>
      <vt:lpstr>Trait Leadership</vt:lpstr>
      <vt:lpstr>Trait Leadership</vt:lpstr>
      <vt:lpstr>Trait Approach Criticism (Western, 2008)</vt:lpstr>
      <vt:lpstr>Transformational Leadership (James Burns, 1978) </vt:lpstr>
      <vt:lpstr>Transformational Leadership</vt:lpstr>
      <vt:lpstr>Transformational Leadership</vt:lpstr>
      <vt:lpstr>Authentic Transformational Leadership (ATL) (Bass &amp; Steidlmeier)</vt:lpstr>
      <vt:lpstr>Transformational Leadership Criticism </vt:lpstr>
      <vt:lpstr>PowerPoint Presentation</vt:lpstr>
      <vt:lpstr>Servant Leadership</vt:lpstr>
      <vt:lpstr>Servant Leadership</vt:lpstr>
      <vt:lpstr>Servant Leadership Criticism </vt:lpstr>
      <vt:lpstr>Transactional Leadership Rost (1991) </vt:lpstr>
      <vt:lpstr>Transactional Leadership (Rost,1991) </vt:lpstr>
      <vt:lpstr>Adair’s Action-Centred Leadership Model</vt:lpstr>
      <vt:lpstr>PowerPoint Presentation</vt:lpstr>
      <vt:lpstr>The Following Part of Leading</vt:lpstr>
      <vt:lpstr>The Following                 Part of Leading</vt:lpstr>
      <vt:lpstr>The Following Part of Leading</vt:lpstr>
      <vt:lpstr>Matchmaker</vt:lpstr>
      <vt:lpstr>Common Understanding</vt:lpstr>
      <vt:lpstr>Individual Performance </vt:lpstr>
      <vt:lpstr>Team Performance </vt:lpstr>
      <vt:lpstr>Organisational Performance </vt:lpstr>
      <vt:lpstr>Review of Leadership Theory</vt:lpstr>
      <vt:lpstr>Leadership Skills &amp; Traits (Stogdill, 1974)</vt:lpstr>
      <vt:lpstr>Anita Roddick</vt:lpstr>
      <vt:lpstr>Mission Statement     ‘Reason For Being’  </vt:lpstr>
      <vt:lpstr>Transformational Learning</vt:lpstr>
      <vt:lpstr>Transformational Learning</vt:lpstr>
      <vt:lpstr>Big Assumptions</vt:lpstr>
      <vt:lpstr>Forms of Bias</vt:lpstr>
      <vt:lpstr> Constraint</vt:lpstr>
      <vt:lpstr>Attitudes</vt:lpstr>
      <vt:lpstr>Leadership</vt:lpstr>
      <vt:lpstr>Cognitive People</vt:lpstr>
      <vt:lpstr>Making Sense?</vt:lpstr>
      <vt:lpstr>Making Sense?</vt:lpstr>
      <vt:lpstr>Uncovering the Big Assumption</vt:lpstr>
      <vt:lpstr>Assumptions</vt:lpstr>
      <vt:lpstr>An Evening with Robert Kegan and Immunity to Change https://youtu.be/FFYnVmGu9ZI </vt:lpstr>
      <vt:lpstr>Theory of the Business</vt:lpstr>
      <vt:lpstr>Assumptions</vt:lpstr>
      <vt:lpstr>Examine Assumptions</vt:lpstr>
      <vt:lpstr>PowerPoint Presentation</vt:lpstr>
      <vt:lpstr>Creativity</vt:lpstr>
      <vt:lpstr>Creativity </vt:lpstr>
      <vt:lpstr> You…</vt:lpstr>
      <vt:lpstr>PowerPoint Presentation</vt:lpstr>
      <vt:lpstr>Ethical Leadership</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Sands</dc:creator>
  <cp:lastModifiedBy>Corinna Barber</cp:lastModifiedBy>
  <cp:revision>4</cp:revision>
  <dcterms:created xsi:type="dcterms:W3CDTF">2020-10-26T21:28:37Z</dcterms:created>
  <dcterms:modified xsi:type="dcterms:W3CDTF">2021-06-28T10:58:43Z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5236d87-3c41-4cd5-80ae-2a44d989df97_Enabled">
    <vt:lpwstr>True</vt:lpwstr>
  </property>
  <property fmtid="{D5CDD505-2E9C-101B-9397-08002B2CF9AE}" pid="3" name="MSIP_Label_35236d87-3c41-4cd5-80ae-2a44d989df97_SiteId">
    <vt:lpwstr>e092c3e4-727f-40c6-85c8-5a0f7ae68d2b</vt:lpwstr>
  </property>
  <property fmtid="{D5CDD505-2E9C-101B-9397-08002B2CF9AE}" pid="4" name="MSIP_Label_35236d87-3c41-4cd5-80ae-2a44d989df97_Owner">
    <vt:lpwstr>Stephen.Sands@daa.ie</vt:lpwstr>
  </property>
  <property fmtid="{D5CDD505-2E9C-101B-9397-08002B2CF9AE}" pid="5" name="MSIP_Label_35236d87-3c41-4cd5-80ae-2a44d989df97_SetDate">
    <vt:lpwstr>2020-10-27T17:33:32.8764056Z</vt:lpwstr>
  </property>
  <property fmtid="{D5CDD505-2E9C-101B-9397-08002B2CF9AE}" pid="6" name="MSIP_Label_35236d87-3c41-4cd5-80ae-2a44d989df97_Name">
    <vt:lpwstr>Class 1 - General</vt:lpwstr>
  </property>
  <property fmtid="{D5CDD505-2E9C-101B-9397-08002B2CF9AE}" pid="7" name="MSIP_Label_35236d87-3c41-4cd5-80ae-2a44d989df97_Application">
    <vt:lpwstr>Microsoft Azure Information Protection</vt:lpwstr>
  </property>
  <property fmtid="{D5CDD505-2E9C-101B-9397-08002B2CF9AE}" pid="8" name="MSIP_Label_35236d87-3c41-4cd5-80ae-2a44d989df97_Extended_MSFT_Method">
    <vt:lpwstr>Automatic</vt:lpwstr>
  </property>
  <property fmtid="{D5CDD505-2E9C-101B-9397-08002B2CF9AE}" pid="9" name="Sensitivity">
    <vt:lpwstr>Class 1 - General</vt:lpwstr>
  </property>
</Properties>
</file>